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17"/>
  </p:notesMasterIdLst>
  <p:sldIdLst>
    <p:sldId id="349" r:id="rId4"/>
    <p:sldId id="350" r:id="rId5"/>
    <p:sldId id="307" r:id="rId6"/>
    <p:sldId id="309" r:id="rId7"/>
    <p:sldId id="424" r:id="rId8"/>
    <p:sldId id="425" r:id="rId9"/>
    <p:sldId id="426" r:id="rId10"/>
    <p:sldId id="427" r:id="rId11"/>
    <p:sldId id="317" r:id="rId12"/>
    <p:sldId id="300" r:id="rId13"/>
    <p:sldId id="429" r:id="rId14"/>
    <p:sldId id="428" r:id="rId15"/>
    <p:sldId id="43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2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51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798" y="72"/>
      </p:cViewPr>
      <p:guideLst>
        <p:guide orient="horz" pos="242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6725E0BD-61A5-4FFA-865C-940D100A09A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0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118FFEBA-0F02-4AE7-9B68-4CBE6F986B7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938732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BD3096E-D895-4651-A641-CDD403904CEC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5877464" y="3959525"/>
            <a:ext cx="2812211" cy="28984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A1BAEE0-A4ED-444D-A1A7-ACD7E81AD045}"/>
              </a:ext>
            </a:extLst>
          </p:cNvPr>
          <p:cNvGrpSpPr/>
          <p:nvPr userDrawn="1"/>
        </p:nvGrpSpPr>
        <p:grpSpPr>
          <a:xfrm>
            <a:off x="580088" y="2536288"/>
            <a:ext cx="5265908" cy="2893260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79062AFE-B9CB-431B-BC38-A289DB772C07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99FED08-9F34-4CEB-9CD9-D808346EC0B6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F4BD188-CC50-4158-98A4-AAC9609C12D1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A15DB1C-FF77-4E6F-9E3C-7F5B13BD5B95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7AD2396-1849-4318-A0B4-40A89BBF45F5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8764B3D-37D2-41EC-900D-8AF407CA428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0A3753AC-05A2-4A25-8665-2221B1F761D4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2088FA50-6991-4AF6-8E7E-FD83F9467231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2CC9944-EDE5-48AE-980F-7BBBF97BD087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123EFC7A-B461-4CF2-9489-0E5ACD82B61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55E4FF21-96D3-4707-98F7-6753D8EAD399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536C619-4F62-438C-B42D-16EF24F9E307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0E489B28-E610-4693-A003-DD91CC0488A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7579" y="2692223"/>
            <a:ext cx="3879644" cy="235170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F09EACF-7301-4216-9D42-E5392B36C1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CF1678-ABE6-4DF1-92C9-331A124F5CC7}"/>
              </a:ext>
            </a:extLst>
          </p:cNvPr>
          <p:cNvSpPr/>
          <p:nvPr userDrawn="1"/>
        </p:nvSpPr>
        <p:spPr>
          <a:xfrm>
            <a:off x="1" y="0"/>
            <a:ext cx="388402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5">
            <a:extLst>
              <a:ext uri="{FF2B5EF4-FFF2-40B4-BE49-F238E27FC236}">
                <a16:creationId xmlns:a16="http://schemas.microsoft.com/office/drawing/2014/main" id="{B97310DF-B6B0-4C3C-BA3E-489420A32181}"/>
              </a:ext>
            </a:extLst>
          </p:cNvPr>
          <p:cNvGrpSpPr/>
          <p:nvPr userDrawn="1"/>
        </p:nvGrpSpPr>
        <p:grpSpPr>
          <a:xfrm>
            <a:off x="4484680" y="2739753"/>
            <a:ext cx="2029599" cy="3505672"/>
            <a:chOff x="1438761" y="2033015"/>
            <a:chExt cx="1980000" cy="3420000"/>
          </a:xfrm>
        </p:grpSpPr>
        <p:sp>
          <p:nvSpPr>
            <p:cNvPr id="4" name="Rounded Rectangle 41">
              <a:extLst>
                <a:ext uri="{FF2B5EF4-FFF2-40B4-BE49-F238E27FC236}">
                  <a16:creationId xmlns:a16="http://schemas.microsoft.com/office/drawing/2014/main" id="{B61CE415-73B8-4D2A-A1AB-DABC4F7BB2AD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Rectangle 42">
              <a:extLst>
                <a:ext uri="{FF2B5EF4-FFF2-40B4-BE49-F238E27FC236}">
                  <a16:creationId xmlns:a16="http://schemas.microsoft.com/office/drawing/2014/main" id="{EDF8955B-0866-490C-9582-2B8E2224663D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E0A25EC8-F7AE-4ED5-9EB2-E3252715F40B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7" name="Oval 44">
                <a:extLst>
                  <a:ext uri="{FF2B5EF4-FFF2-40B4-BE49-F238E27FC236}">
                    <a16:creationId xmlns:a16="http://schemas.microsoft.com/office/drawing/2014/main" id="{10A58890-DAC1-4D69-85FC-B98A820AC9E0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" name="Rounded Rectangle 45">
                <a:extLst>
                  <a:ext uri="{FF2B5EF4-FFF2-40B4-BE49-F238E27FC236}">
                    <a16:creationId xmlns:a16="http://schemas.microsoft.com/office/drawing/2014/main" id="{71D5B425-6479-4E5A-8B5B-DF3F830F719D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9" name="Group 5">
            <a:extLst>
              <a:ext uri="{FF2B5EF4-FFF2-40B4-BE49-F238E27FC236}">
                <a16:creationId xmlns:a16="http://schemas.microsoft.com/office/drawing/2014/main" id="{F22F0D01-3528-4D20-92A5-9D0EBA7F8C2E}"/>
              </a:ext>
            </a:extLst>
          </p:cNvPr>
          <p:cNvGrpSpPr/>
          <p:nvPr userDrawn="1"/>
        </p:nvGrpSpPr>
        <p:grpSpPr>
          <a:xfrm>
            <a:off x="6976148" y="2739753"/>
            <a:ext cx="2029599" cy="3505672"/>
            <a:chOff x="1438761" y="2033015"/>
            <a:chExt cx="1980000" cy="3420000"/>
          </a:xfrm>
        </p:grpSpPr>
        <p:sp>
          <p:nvSpPr>
            <p:cNvPr id="10" name="Rounded Rectangle 41">
              <a:extLst>
                <a:ext uri="{FF2B5EF4-FFF2-40B4-BE49-F238E27FC236}">
                  <a16:creationId xmlns:a16="http://schemas.microsoft.com/office/drawing/2014/main" id="{21AFB044-FD6E-4AF8-96AB-745B59DDD5A4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Rectangle 42">
              <a:extLst>
                <a:ext uri="{FF2B5EF4-FFF2-40B4-BE49-F238E27FC236}">
                  <a16:creationId xmlns:a16="http://schemas.microsoft.com/office/drawing/2014/main" id="{6409FE8E-D06A-4B35-BFD3-DD184A079BB7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2" name="Group 6">
              <a:extLst>
                <a:ext uri="{FF2B5EF4-FFF2-40B4-BE49-F238E27FC236}">
                  <a16:creationId xmlns:a16="http://schemas.microsoft.com/office/drawing/2014/main" id="{5CA207E7-E95E-46F5-A8A1-AD533B809BE8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3" name="Oval 44">
                <a:extLst>
                  <a:ext uri="{FF2B5EF4-FFF2-40B4-BE49-F238E27FC236}">
                    <a16:creationId xmlns:a16="http://schemas.microsoft.com/office/drawing/2014/main" id="{D196795B-533F-443E-A9FD-AEB2894BFF76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4" name="Rounded Rectangle 45">
                <a:extLst>
                  <a:ext uri="{FF2B5EF4-FFF2-40B4-BE49-F238E27FC236}">
                    <a16:creationId xmlns:a16="http://schemas.microsoft.com/office/drawing/2014/main" id="{7FC5C28D-04C0-4401-B217-13CA4F8A91D1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15" name="Group 5">
            <a:extLst>
              <a:ext uri="{FF2B5EF4-FFF2-40B4-BE49-F238E27FC236}">
                <a16:creationId xmlns:a16="http://schemas.microsoft.com/office/drawing/2014/main" id="{820ACAAC-DC01-4142-B3A4-08464EFC2E95}"/>
              </a:ext>
            </a:extLst>
          </p:cNvPr>
          <p:cNvGrpSpPr/>
          <p:nvPr userDrawn="1"/>
        </p:nvGrpSpPr>
        <p:grpSpPr>
          <a:xfrm>
            <a:off x="9467615" y="2739753"/>
            <a:ext cx="2029599" cy="3505672"/>
            <a:chOff x="1438761" y="2033015"/>
            <a:chExt cx="1980000" cy="3420000"/>
          </a:xfrm>
        </p:grpSpPr>
        <p:sp>
          <p:nvSpPr>
            <p:cNvPr id="16" name="Rounded Rectangle 41">
              <a:extLst>
                <a:ext uri="{FF2B5EF4-FFF2-40B4-BE49-F238E27FC236}">
                  <a16:creationId xmlns:a16="http://schemas.microsoft.com/office/drawing/2014/main" id="{F4A599C3-B53A-47D9-B643-0693601665B7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Rectangle 42">
              <a:extLst>
                <a:ext uri="{FF2B5EF4-FFF2-40B4-BE49-F238E27FC236}">
                  <a16:creationId xmlns:a16="http://schemas.microsoft.com/office/drawing/2014/main" id="{C8297C35-1867-4E31-A4CB-1E056B27E393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8" name="Group 6">
              <a:extLst>
                <a:ext uri="{FF2B5EF4-FFF2-40B4-BE49-F238E27FC236}">
                  <a16:creationId xmlns:a16="http://schemas.microsoft.com/office/drawing/2014/main" id="{981654CC-984C-4EB6-8C63-81F1A125D1F1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9" name="Oval 44">
                <a:extLst>
                  <a:ext uri="{FF2B5EF4-FFF2-40B4-BE49-F238E27FC236}">
                    <a16:creationId xmlns:a16="http://schemas.microsoft.com/office/drawing/2014/main" id="{6F17D607-F1C4-4364-874B-335B32EAE676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" name="Rounded Rectangle 45">
                <a:extLst>
                  <a:ext uri="{FF2B5EF4-FFF2-40B4-BE49-F238E27FC236}">
                    <a16:creationId xmlns:a16="http://schemas.microsoft.com/office/drawing/2014/main" id="{44F5E29D-F731-4A5B-986D-4229461BC256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9A1695C9-85F6-4760-8539-3631CCA0026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583669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ACBD4965-6F82-47DB-8F4B-43A1E51F48A5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7074446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60E75232-41AF-4527-9D75-F5DCBC0B6766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565222" y="3080025"/>
            <a:ext cx="1834384" cy="27376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8" r:id="rId5"/>
    <p:sldLayoutId id="2147483679" r:id="rId6"/>
    <p:sldLayoutId id="2147483680" r:id="rId7"/>
    <p:sldLayoutId id="2147483682" r:id="rId8"/>
    <p:sldLayoutId id="2147483683" r:id="rId9"/>
    <p:sldLayoutId id="2147483684" r:id="rId10"/>
    <p:sldLayoutId id="2147483686" r:id="rId11"/>
    <p:sldLayoutId id="2147483687" r:id="rId12"/>
    <p:sldLayoutId id="2147483688" r:id="rId13"/>
    <p:sldLayoutId id="2147483671" r:id="rId14"/>
    <p:sldLayoutId id="2147483672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7751928" y="1625536"/>
            <a:ext cx="3883989" cy="25853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LOGIKA</a:t>
            </a:r>
          </a:p>
          <a:p>
            <a:pPr algn="ctr"/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&amp; </a:t>
            </a:r>
          </a:p>
          <a:p>
            <a:pPr algn="ctr"/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ALGORITMA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173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C455B2A-3D1B-4F98-ACA5-C72C064015F6}"/>
              </a:ext>
            </a:extLst>
          </p:cNvPr>
          <p:cNvGrpSpPr/>
          <p:nvPr/>
        </p:nvGrpSpPr>
        <p:grpSpPr>
          <a:xfrm>
            <a:off x="6804532" y="2857630"/>
            <a:ext cx="4797245" cy="1142740"/>
            <a:chOff x="6665542" y="2749602"/>
            <a:chExt cx="4797245" cy="114274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CF5BDA4-10C7-46A6-AC30-523A3FC438AC}"/>
                </a:ext>
              </a:extLst>
            </p:cNvPr>
            <p:cNvSpPr txBox="1"/>
            <p:nvPr/>
          </p:nvSpPr>
          <p:spPr>
            <a:xfrm>
              <a:off x="6665542" y="2749602"/>
              <a:ext cx="4777152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4800" b="1" dirty="0" err="1">
                  <a:solidFill>
                    <a:schemeClr val="bg1"/>
                  </a:solidFill>
                  <a:latin typeface="+mj-lt"/>
                  <a:cs typeface="Arial" pitchFamily="34" charset="0"/>
                </a:rPr>
                <a:t>Apa</a:t>
              </a:r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 </a:t>
              </a:r>
              <a:r>
                <a:rPr lang="en-US" altLang="ko-KR" sz="4800" b="1" dirty="0" err="1">
                  <a:solidFill>
                    <a:schemeClr val="bg1"/>
                  </a:solidFill>
                  <a:latin typeface="+mj-lt"/>
                  <a:cs typeface="Arial" pitchFamily="34" charset="0"/>
                </a:rPr>
                <a:t>Itu</a:t>
              </a:r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 </a:t>
              </a:r>
              <a:r>
                <a:rPr lang="en-US" altLang="ko-KR" sz="4800" b="1" dirty="0" err="1">
                  <a:solidFill>
                    <a:schemeClr val="bg1"/>
                  </a:solidFill>
                  <a:latin typeface="+mj-lt"/>
                  <a:cs typeface="Arial" pitchFamily="34" charset="0"/>
                </a:rPr>
                <a:t>Logika</a:t>
              </a:r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?</a:t>
              </a:r>
              <a:endParaRPr lang="ko-KR" altLang="en-US" sz="4800" b="1" dirty="0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062103B-F514-4BE9-B5B2-C13878D2FE7C}"/>
                </a:ext>
              </a:extLst>
            </p:cNvPr>
            <p:cNvSpPr txBox="1"/>
            <p:nvPr/>
          </p:nvSpPr>
          <p:spPr>
            <a:xfrm>
              <a:off x="6685691" y="3512686"/>
              <a:ext cx="4777096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8237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LOGIC</a:t>
            </a:r>
          </a:p>
        </p:txBody>
      </p:sp>
      <p:grpSp>
        <p:nvGrpSpPr>
          <p:cNvPr id="3" name="Graphic 27">
            <a:extLst>
              <a:ext uri="{FF2B5EF4-FFF2-40B4-BE49-F238E27FC236}">
                <a16:creationId xmlns:a16="http://schemas.microsoft.com/office/drawing/2014/main" id="{119FA479-DC2F-4D4C-989B-D308D00E992E}"/>
              </a:ext>
            </a:extLst>
          </p:cNvPr>
          <p:cNvGrpSpPr/>
          <p:nvPr/>
        </p:nvGrpSpPr>
        <p:grpSpPr>
          <a:xfrm flipH="1">
            <a:off x="1003251" y="1999398"/>
            <a:ext cx="3623513" cy="3977763"/>
            <a:chOff x="3033791" y="66648"/>
            <a:chExt cx="6126139" cy="6725057"/>
          </a:xfrm>
          <a:solidFill>
            <a:schemeClr val="accent2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3834E26-E635-4E80-8756-99EE9082C698}"/>
                </a:ext>
              </a:extLst>
            </p:cNvPr>
            <p:cNvSpPr/>
            <p:nvPr/>
          </p:nvSpPr>
          <p:spPr>
            <a:xfrm>
              <a:off x="3033791" y="66648"/>
              <a:ext cx="6126139" cy="6725057"/>
            </a:xfrm>
            <a:custGeom>
              <a:avLst/>
              <a:gdLst>
                <a:gd name="connsiteX0" fmla="*/ 2177431 w 6126139"/>
                <a:gd name="connsiteY0" fmla="*/ 6725058 h 6725057"/>
                <a:gd name="connsiteX1" fmla="*/ 2176098 w 6126139"/>
                <a:gd name="connsiteY1" fmla="*/ 6722867 h 6725057"/>
                <a:gd name="connsiteX2" fmla="*/ 2142665 w 6126139"/>
                <a:gd name="connsiteY2" fmla="*/ 6671527 h 6725057"/>
                <a:gd name="connsiteX3" fmla="*/ 1859677 w 6126139"/>
                <a:gd name="connsiteY3" fmla="*/ 5963820 h 6725057"/>
                <a:gd name="connsiteX4" fmla="*/ 1209310 w 6126139"/>
                <a:gd name="connsiteY4" fmla="*/ 5928196 h 6725057"/>
                <a:gd name="connsiteX5" fmla="*/ 495602 w 6126139"/>
                <a:gd name="connsiteY5" fmla="*/ 5616729 h 6725057"/>
                <a:gd name="connsiteX6" fmla="*/ 552752 w 6126139"/>
                <a:gd name="connsiteY6" fmla="*/ 5027703 h 6725057"/>
                <a:gd name="connsiteX7" fmla="*/ 569325 w 6126139"/>
                <a:gd name="connsiteY7" fmla="*/ 4913689 h 6725057"/>
                <a:gd name="connsiteX8" fmla="*/ 465979 w 6126139"/>
                <a:gd name="connsiteY8" fmla="*/ 4759193 h 6725057"/>
                <a:gd name="connsiteX9" fmla="*/ 399495 w 6126139"/>
                <a:gd name="connsiteY9" fmla="*/ 4591458 h 6725057"/>
                <a:gd name="connsiteX10" fmla="*/ 511032 w 6126139"/>
                <a:gd name="connsiteY10" fmla="*/ 4438582 h 6725057"/>
                <a:gd name="connsiteX11" fmla="*/ 363490 w 6126139"/>
                <a:gd name="connsiteY11" fmla="*/ 4273513 h 6725057"/>
                <a:gd name="connsiteX12" fmla="*/ 454549 w 6126139"/>
                <a:gd name="connsiteY12" fmla="*/ 4036341 h 6725057"/>
                <a:gd name="connsiteX13" fmla="*/ 477695 w 6126139"/>
                <a:gd name="connsiteY13" fmla="*/ 3793644 h 6725057"/>
                <a:gd name="connsiteX14" fmla="*/ 386541 w 6126139"/>
                <a:gd name="connsiteY14" fmla="*/ 3771451 h 6725057"/>
                <a:gd name="connsiteX15" fmla="*/ 96314 w 6126139"/>
                <a:gd name="connsiteY15" fmla="*/ 3645911 h 6725057"/>
                <a:gd name="connsiteX16" fmla="*/ 8112 w 6126139"/>
                <a:gd name="connsiteY16" fmla="*/ 3529611 h 6725057"/>
                <a:gd name="connsiteX17" fmla="*/ 57642 w 6126139"/>
                <a:gd name="connsiteY17" fmla="*/ 3296534 h 6725057"/>
                <a:gd name="connsiteX18" fmla="*/ 512842 w 6126139"/>
                <a:gd name="connsiteY18" fmla="*/ 2672551 h 6725057"/>
                <a:gd name="connsiteX19" fmla="*/ 829739 w 6126139"/>
                <a:gd name="connsiteY19" fmla="*/ 2257547 h 6725057"/>
                <a:gd name="connsiteX20" fmla="*/ 834120 w 6126139"/>
                <a:gd name="connsiteY20" fmla="*/ 2216971 h 6725057"/>
                <a:gd name="connsiteX21" fmla="*/ 1065387 w 6126139"/>
                <a:gd name="connsiteY21" fmla="*/ 1136550 h 6725057"/>
                <a:gd name="connsiteX22" fmla="*/ 1956165 w 6126139"/>
                <a:gd name="connsiteY22" fmla="*/ 298350 h 6725057"/>
                <a:gd name="connsiteX23" fmla="*/ 3503978 w 6126139"/>
                <a:gd name="connsiteY23" fmla="*/ 7551 h 6725057"/>
                <a:gd name="connsiteX24" fmla="*/ 5464032 w 6126139"/>
                <a:gd name="connsiteY24" fmla="*/ 777743 h 6725057"/>
                <a:gd name="connsiteX25" fmla="*/ 5967238 w 6126139"/>
                <a:gd name="connsiteY25" fmla="*/ 3418740 h 6725057"/>
                <a:gd name="connsiteX26" fmla="*/ 5624720 w 6126139"/>
                <a:gd name="connsiteY26" fmla="*/ 4085204 h 6725057"/>
                <a:gd name="connsiteX27" fmla="*/ 5268580 w 6126139"/>
                <a:gd name="connsiteY27" fmla="*/ 4724237 h 6725057"/>
                <a:gd name="connsiteX28" fmla="*/ 5352780 w 6126139"/>
                <a:gd name="connsiteY28" fmla="*/ 6013731 h 6725057"/>
                <a:gd name="connsiteX29" fmla="*/ 5400882 w 6126139"/>
                <a:gd name="connsiteY29" fmla="*/ 6292813 h 6725057"/>
                <a:gd name="connsiteX30" fmla="*/ 5303060 w 6126139"/>
                <a:gd name="connsiteY30" fmla="*/ 6518175 h 6725057"/>
                <a:gd name="connsiteX31" fmla="*/ 5056458 w 6126139"/>
                <a:gd name="connsiteY31" fmla="*/ 6629141 h 6725057"/>
                <a:gd name="connsiteX32" fmla="*/ 4201780 w 6126139"/>
                <a:gd name="connsiteY32" fmla="*/ 6537606 h 6725057"/>
                <a:gd name="connsiteX33" fmla="*/ 3504168 w 6126139"/>
                <a:gd name="connsiteY33" fmla="*/ 6062023 h 6725057"/>
                <a:gd name="connsiteX34" fmla="*/ 3196035 w 6126139"/>
                <a:gd name="connsiteY34" fmla="*/ 5247444 h 6725057"/>
                <a:gd name="connsiteX35" fmla="*/ 3196225 w 6126139"/>
                <a:gd name="connsiteY35" fmla="*/ 4708520 h 6725057"/>
                <a:gd name="connsiteX36" fmla="*/ 3280902 w 6126139"/>
                <a:gd name="connsiteY36" fmla="*/ 4708425 h 6725057"/>
                <a:gd name="connsiteX37" fmla="*/ 3265377 w 6126139"/>
                <a:gd name="connsiteY37" fmla="*/ 5088187 h 6725057"/>
                <a:gd name="connsiteX38" fmla="*/ 3635709 w 6126139"/>
                <a:gd name="connsiteY38" fmla="*/ 6097170 h 6725057"/>
                <a:gd name="connsiteX39" fmla="*/ 4317127 w 6126139"/>
                <a:gd name="connsiteY39" fmla="*/ 6482932 h 6725057"/>
                <a:gd name="connsiteX40" fmla="*/ 5247244 w 6126139"/>
                <a:gd name="connsiteY40" fmla="*/ 6454548 h 6725057"/>
                <a:gd name="connsiteX41" fmla="*/ 5312490 w 6126139"/>
                <a:gd name="connsiteY41" fmla="*/ 6278716 h 6725057"/>
                <a:gd name="connsiteX42" fmla="*/ 5179711 w 6126139"/>
                <a:gd name="connsiteY42" fmla="*/ 5377652 h 6725057"/>
                <a:gd name="connsiteX43" fmla="*/ 5250101 w 6126139"/>
                <a:gd name="connsiteY43" fmla="*/ 4534308 h 6725057"/>
                <a:gd name="connsiteX44" fmla="*/ 5631673 w 6126139"/>
                <a:gd name="connsiteY44" fmla="*/ 3916230 h 6725057"/>
                <a:gd name="connsiteX45" fmla="*/ 5932853 w 6126139"/>
                <a:gd name="connsiteY45" fmla="*/ 3243670 h 6725057"/>
                <a:gd name="connsiteX46" fmla="*/ 5303917 w 6126139"/>
                <a:gd name="connsiteY46" fmla="*/ 746691 h 6725057"/>
                <a:gd name="connsiteX47" fmla="*/ 3209084 w 6126139"/>
                <a:gd name="connsiteY47" fmla="*/ 85466 h 6725057"/>
                <a:gd name="connsiteX48" fmla="*/ 1982169 w 6126139"/>
                <a:gd name="connsiteY48" fmla="*/ 383789 h 6725057"/>
                <a:gd name="connsiteX49" fmla="*/ 1173210 w 6126139"/>
                <a:gd name="connsiteY49" fmla="*/ 1118262 h 6725057"/>
                <a:gd name="connsiteX50" fmla="*/ 890889 w 6126139"/>
                <a:gd name="connsiteY50" fmla="*/ 2059332 h 6725057"/>
                <a:gd name="connsiteX51" fmla="*/ 909844 w 6126139"/>
                <a:gd name="connsiteY51" fmla="*/ 2294695 h 6725057"/>
                <a:gd name="connsiteX52" fmla="*/ 849456 w 6126139"/>
                <a:gd name="connsiteY52" fmla="*/ 2389087 h 6725057"/>
                <a:gd name="connsiteX53" fmla="*/ 412925 w 6126139"/>
                <a:gd name="connsiteY53" fmla="*/ 2916296 h 6725057"/>
                <a:gd name="connsiteX54" fmla="*/ 90599 w 6126139"/>
                <a:gd name="connsiteY54" fmla="*/ 3448172 h 6725057"/>
                <a:gd name="connsiteX55" fmla="*/ 93933 w 6126139"/>
                <a:gd name="connsiteY55" fmla="*/ 3512847 h 6725057"/>
                <a:gd name="connsiteX56" fmla="*/ 147558 w 6126139"/>
                <a:gd name="connsiteY56" fmla="*/ 3579331 h 6725057"/>
                <a:gd name="connsiteX57" fmla="*/ 327962 w 6126139"/>
                <a:gd name="connsiteY57" fmla="*/ 3670867 h 6725057"/>
                <a:gd name="connsiteX58" fmla="*/ 576183 w 6126139"/>
                <a:gd name="connsiteY58" fmla="*/ 3769546 h 6725057"/>
                <a:gd name="connsiteX59" fmla="*/ 496554 w 6126139"/>
                <a:gd name="connsiteY59" fmla="*/ 4125019 h 6725057"/>
                <a:gd name="connsiteX60" fmla="*/ 446453 w 6126139"/>
                <a:gd name="connsiteY60" fmla="*/ 4265512 h 6725057"/>
                <a:gd name="connsiteX61" fmla="*/ 599139 w 6126139"/>
                <a:gd name="connsiteY61" fmla="*/ 4450107 h 6725057"/>
                <a:gd name="connsiteX62" fmla="*/ 486267 w 6126139"/>
                <a:gd name="connsiteY62" fmla="*/ 4641655 h 6725057"/>
                <a:gd name="connsiteX63" fmla="*/ 546370 w 6126139"/>
                <a:gd name="connsiteY63" fmla="*/ 4717855 h 6725057"/>
                <a:gd name="connsiteX64" fmla="*/ 546942 w 6126139"/>
                <a:gd name="connsiteY64" fmla="*/ 5328217 h 6725057"/>
                <a:gd name="connsiteX65" fmla="*/ 541608 w 6126139"/>
                <a:gd name="connsiteY65" fmla="*/ 5507382 h 6725057"/>
                <a:gd name="connsiteX66" fmla="*/ 939181 w 6126139"/>
                <a:gd name="connsiteY66" fmla="*/ 5820945 h 6725057"/>
                <a:gd name="connsiteX67" fmla="*/ 1403334 w 6126139"/>
                <a:gd name="connsiteY67" fmla="*/ 5838185 h 6725057"/>
                <a:gd name="connsiteX68" fmla="*/ 1929591 w 6126139"/>
                <a:gd name="connsiteY68" fmla="*/ 5900384 h 6725057"/>
                <a:gd name="connsiteX69" fmla="*/ 2225247 w 6126139"/>
                <a:gd name="connsiteY69" fmla="*/ 6706579 h 6725057"/>
                <a:gd name="connsiteX70" fmla="*/ 2224866 w 6126139"/>
                <a:gd name="connsiteY70" fmla="*/ 6724963 h 6725057"/>
                <a:gd name="connsiteX71" fmla="*/ 2177431 w 6126139"/>
                <a:gd name="connsiteY71" fmla="*/ 6725058 h 6725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126139" h="6725057">
                  <a:moveTo>
                    <a:pt x="2177431" y="6725058"/>
                  </a:moveTo>
                  <a:cubicBezTo>
                    <a:pt x="2176955" y="6724296"/>
                    <a:pt x="2176669" y="6723058"/>
                    <a:pt x="2176098" y="6722867"/>
                  </a:cubicBezTo>
                  <a:cubicBezTo>
                    <a:pt x="2139141" y="6711152"/>
                    <a:pt x="2139903" y="6711247"/>
                    <a:pt x="2142665" y="6671527"/>
                  </a:cubicBezTo>
                  <a:cubicBezTo>
                    <a:pt x="2158572" y="6437593"/>
                    <a:pt x="2095230" y="6076786"/>
                    <a:pt x="1859677" y="5963820"/>
                  </a:cubicBezTo>
                  <a:cubicBezTo>
                    <a:pt x="1660414" y="5868284"/>
                    <a:pt x="1420479" y="5926863"/>
                    <a:pt x="1209310" y="5928196"/>
                  </a:cubicBezTo>
                  <a:cubicBezTo>
                    <a:pt x="933942" y="5929911"/>
                    <a:pt x="646668" y="5869808"/>
                    <a:pt x="495602" y="5616729"/>
                  </a:cubicBezTo>
                  <a:cubicBezTo>
                    <a:pt x="385017" y="5431563"/>
                    <a:pt x="497507" y="5212679"/>
                    <a:pt x="552752" y="5027703"/>
                  </a:cubicBezTo>
                  <a:cubicBezTo>
                    <a:pt x="563801" y="4990555"/>
                    <a:pt x="575040" y="4951979"/>
                    <a:pt x="569325" y="4913689"/>
                  </a:cubicBezTo>
                  <a:cubicBezTo>
                    <a:pt x="559991" y="4851300"/>
                    <a:pt x="509223" y="4805104"/>
                    <a:pt x="465979" y="4759193"/>
                  </a:cubicBezTo>
                  <a:cubicBezTo>
                    <a:pt x="422736" y="4713283"/>
                    <a:pt x="382159" y="4652037"/>
                    <a:pt x="399495" y="4591458"/>
                  </a:cubicBezTo>
                  <a:cubicBezTo>
                    <a:pt x="417021" y="4530212"/>
                    <a:pt x="486458" y="4497256"/>
                    <a:pt x="511032" y="4438582"/>
                  </a:cubicBezTo>
                  <a:cubicBezTo>
                    <a:pt x="436737" y="4416103"/>
                    <a:pt x="377587" y="4349809"/>
                    <a:pt x="363490" y="4273513"/>
                  </a:cubicBezTo>
                  <a:cubicBezTo>
                    <a:pt x="344916" y="4172358"/>
                    <a:pt x="408924" y="4114922"/>
                    <a:pt x="454549" y="4036341"/>
                  </a:cubicBezTo>
                  <a:cubicBezTo>
                    <a:pt x="485505" y="3982905"/>
                    <a:pt x="553514" y="3839078"/>
                    <a:pt x="477695" y="3793644"/>
                  </a:cubicBezTo>
                  <a:cubicBezTo>
                    <a:pt x="450644" y="3777451"/>
                    <a:pt x="417783" y="3775546"/>
                    <a:pt x="386541" y="3771451"/>
                  </a:cubicBezTo>
                  <a:cubicBezTo>
                    <a:pt x="280623" y="3757639"/>
                    <a:pt x="178896" y="3713538"/>
                    <a:pt x="96314" y="3645911"/>
                  </a:cubicBezTo>
                  <a:cubicBezTo>
                    <a:pt x="58119" y="3614574"/>
                    <a:pt x="22971" y="3576664"/>
                    <a:pt x="8112" y="3529611"/>
                  </a:cubicBezTo>
                  <a:cubicBezTo>
                    <a:pt x="-16462" y="3451696"/>
                    <a:pt x="19066" y="3368543"/>
                    <a:pt x="57642" y="3296534"/>
                  </a:cubicBezTo>
                  <a:cubicBezTo>
                    <a:pt x="180515" y="3067458"/>
                    <a:pt x="350060" y="2873243"/>
                    <a:pt x="512842" y="2672551"/>
                  </a:cubicBezTo>
                  <a:cubicBezTo>
                    <a:pt x="622570" y="2537296"/>
                    <a:pt x="734203" y="2403661"/>
                    <a:pt x="829739" y="2257547"/>
                  </a:cubicBezTo>
                  <a:cubicBezTo>
                    <a:pt x="838883" y="2243545"/>
                    <a:pt x="840883" y="2232592"/>
                    <a:pt x="834120" y="2216971"/>
                  </a:cubicBezTo>
                  <a:cubicBezTo>
                    <a:pt x="689912" y="1883310"/>
                    <a:pt x="888794" y="1421061"/>
                    <a:pt x="1065387" y="1136550"/>
                  </a:cubicBezTo>
                  <a:cubicBezTo>
                    <a:pt x="1282748" y="786125"/>
                    <a:pt x="1593263" y="494088"/>
                    <a:pt x="1956165" y="298350"/>
                  </a:cubicBezTo>
                  <a:cubicBezTo>
                    <a:pt x="2426796" y="44508"/>
                    <a:pt x="2976865" y="-25215"/>
                    <a:pt x="3503978" y="7551"/>
                  </a:cubicBezTo>
                  <a:cubicBezTo>
                    <a:pt x="4206447" y="51271"/>
                    <a:pt x="4951207" y="275013"/>
                    <a:pt x="5464032" y="777743"/>
                  </a:cubicBezTo>
                  <a:cubicBezTo>
                    <a:pt x="6165168" y="1465067"/>
                    <a:pt x="6267371" y="2522056"/>
                    <a:pt x="5967238" y="3418740"/>
                  </a:cubicBezTo>
                  <a:cubicBezTo>
                    <a:pt x="5886466" y="3659913"/>
                    <a:pt x="5770452" y="3877559"/>
                    <a:pt x="5624720" y="4085204"/>
                  </a:cubicBezTo>
                  <a:cubicBezTo>
                    <a:pt x="5484702" y="4284562"/>
                    <a:pt x="5331254" y="4484492"/>
                    <a:pt x="5268580" y="4724237"/>
                  </a:cubicBezTo>
                  <a:cubicBezTo>
                    <a:pt x="5163329" y="5126858"/>
                    <a:pt x="5284296" y="5611586"/>
                    <a:pt x="5352780" y="6013731"/>
                  </a:cubicBezTo>
                  <a:cubicBezTo>
                    <a:pt x="5368592" y="6106790"/>
                    <a:pt x="5388023" y="6199373"/>
                    <a:pt x="5400882" y="6292813"/>
                  </a:cubicBezTo>
                  <a:cubicBezTo>
                    <a:pt x="5413741" y="6385968"/>
                    <a:pt x="5373259" y="6459977"/>
                    <a:pt x="5303060" y="6518175"/>
                  </a:cubicBezTo>
                  <a:cubicBezTo>
                    <a:pt x="5231337" y="6577706"/>
                    <a:pt x="5145422" y="6607805"/>
                    <a:pt x="5056458" y="6629141"/>
                  </a:cubicBezTo>
                  <a:cubicBezTo>
                    <a:pt x="4772613" y="6697245"/>
                    <a:pt x="4470289" y="6638857"/>
                    <a:pt x="4201780" y="6537606"/>
                  </a:cubicBezTo>
                  <a:cubicBezTo>
                    <a:pt x="3936603" y="6437498"/>
                    <a:pt x="3664950" y="6303100"/>
                    <a:pt x="3504168" y="6062023"/>
                  </a:cubicBezTo>
                  <a:cubicBezTo>
                    <a:pt x="3338815" y="5814087"/>
                    <a:pt x="3237183" y="5542243"/>
                    <a:pt x="3196035" y="5247444"/>
                  </a:cubicBezTo>
                  <a:cubicBezTo>
                    <a:pt x="3170889" y="5067708"/>
                    <a:pt x="3170222" y="4888162"/>
                    <a:pt x="3196225" y="4708520"/>
                  </a:cubicBezTo>
                  <a:cubicBezTo>
                    <a:pt x="3226229" y="4707472"/>
                    <a:pt x="3252708" y="4705758"/>
                    <a:pt x="3280902" y="4708425"/>
                  </a:cubicBezTo>
                  <a:cubicBezTo>
                    <a:pt x="3263376" y="4834536"/>
                    <a:pt x="3256804" y="4961218"/>
                    <a:pt x="3265377" y="5088187"/>
                  </a:cubicBezTo>
                  <a:cubicBezTo>
                    <a:pt x="3290427" y="5460424"/>
                    <a:pt x="3406728" y="5799704"/>
                    <a:pt x="3635709" y="6097170"/>
                  </a:cubicBezTo>
                  <a:cubicBezTo>
                    <a:pt x="3788109" y="6295100"/>
                    <a:pt x="4084146" y="6415210"/>
                    <a:pt x="4317127" y="6482932"/>
                  </a:cubicBezTo>
                  <a:cubicBezTo>
                    <a:pt x="4580684" y="6559608"/>
                    <a:pt x="5014738" y="6644953"/>
                    <a:pt x="5247244" y="6454548"/>
                  </a:cubicBezTo>
                  <a:cubicBezTo>
                    <a:pt x="5303060" y="6408828"/>
                    <a:pt x="5325634" y="6353583"/>
                    <a:pt x="5312490" y="6278716"/>
                  </a:cubicBezTo>
                  <a:cubicBezTo>
                    <a:pt x="5259531" y="5978774"/>
                    <a:pt x="5217049" y="5679022"/>
                    <a:pt x="5179711" y="5377652"/>
                  </a:cubicBezTo>
                  <a:cubicBezTo>
                    <a:pt x="5143040" y="5081900"/>
                    <a:pt x="5130467" y="4816724"/>
                    <a:pt x="5250101" y="4534308"/>
                  </a:cubicBezTo>
                  <a:cubicBezTo>
                    <a:pt x="5345161" y="4309994"/>
                    <a:pt x="5496894" y="4117113"/>
                    <a:pt x="5631673" y="3916230"/>
                  </a:cubicBezTo>
                  <a:cubicBezTo>
                    <a:pt x="5774738" y="3702966"/>
                    <a:pt x="5862559" y="3489320"/>
                    <a:pt x="5932853" y="3243670"/>
                  </a:cubicBezTo>
                  <a:cubicBezTo>
                    <a:pt x="6184123" y="2365751"/>
                    <a:pt x="6018578" y="1365150"/>
                    <a:pt x="5303917" y="746691"/>
                  </a:cubicBezTo>
                  <a:cubicBezTo>
                    <a:pt x="4742419" y="260821"/>
                    <a:pt x="3936889" y="74988"/>
                    <a:pt x="3209084" y="85466"/>
                  </a:cubicBezTo>
                  <a:cubicBezTo>
                    <a:pt x="2777982" y="91752"/>
                    <a:pt x="2365169" y="178811"/>
                    <a:pt x="1982169" y="383789"/>
                  </a:cubicBezTo>
                  <a:cubicBezTo>
                    <a:pt x="1651365" y="560859"/>
                    <a:pt x="1373807" y="798317"/>
                    <a:pt x="1173210" y="1118262"/>
                  </a:cubicBezTo>
                  <a:cubicBezTo>
                    <a:pt x="1004808" y="1386867"/>
                    <a:pt x="820976" y="1732434"/>
                    <a:pt x="890889" y="2059332"/>
                  </a:cubicBezTo>
                  <a:cubicBezTo>
                    <a:pt x="907558" y="2137437"/>
                    <a:pt x="936895" y="2219447"/>
                    <a:pt x="909844" y="2294695"/>
                  </a:cubicBezTo>
                  <a:cubicBezTo>
                    <a:pt x="897176" y="2330032"/>
                    <a:pt x="873078" y="2359941"/>
                    <a:pt x="849456" y="2389087"/>
                  </a:cubicBezTo>
                  <a:cubicBezTo>
                    <a:pt x="699246" y="2560823"/>
                    <a:pt x="551133" y="2734749"/>
                    <a:pt x="412925" y="2916296"/>
                  </a:cubicBezTo>
                  <a:cubicBezTo>
                    <a:pt x="300720" y="3063553"/>
                    <a:pt x="118888" y="3258148"/>
                    <a:pt x="90599" y="3448172"/>
                  </a:cubicBezTo>
                  <a:cubicBezTo>
                    <a:pt x="87360" y="3469698"/>
                    <a:pt x="86884" y="3492273"/>
                    <a:pt x="93933" y="3512847"/>
                  </a:cubicBezTo>
                  <a:cubicBezTo>
                    <a:pt x="103362" y="3540184"/>
                    <a:pt x="124984" y="3561329"/>
                    <a:pt x="147558" y="3579331"/>
                  </a:cubicBezTo>
                  <a:cubicBezTo>
                    <a:pt x="200517" y="3621813"/>
                    <a:pt x="262335" y="3653150"/>
                    <a:pt x="327962" y="3670867"/>
                  </a:cubicBezTo>
                  <a:cubicBezTo>
                    <a:pt x="404638" y="3691536"/>
                    <a:pt x="526939" y="3696584"/>
                    <a:pt x="576183" y="3769546"/>
                  </a:cubicBezTo>
                  <a:cubicBezTo>
                    <a:pt x="640382" y="3864891"/>
                    <a:pt x="550656" y="4042342"/>
                    <a:pt x="496554" y="4125019"/>
                  </a:cubicBezTo>
                  <a:cubicBezTo>
                    <a:pt x="468360" y="4167976"/>
                    <a:pt x="433023" y="4215887"/>
                    <a:pt x="446453" y="4265512"/>
                  </a:cubicBezTo>
                  <a:cubicBezTo>
                    <a:pt x="468075" y="4345427"/>
                    <a:pt x="601044" y="4367335"/>
                    <a:pt x="599139" y="4450107"/>
                  </a:cubicBezTo>
                  <a:cubicBezTo>
                    <a:pt x="597424" y="4527069"/>
                    <a:pt x="473218" y="4565740"/>
                    <a:pt x="486267" y="4641655"/>
                  </a:cubicBezTo>
                  <a:cubicBezTo>
                    <a:pt x="491887" y="4674230"/>
                    <a:pt x="521796" y="4695757"/>
                    <a:pt x="546370" y="4717855"/>
                  </a:cubicBezTo>
                  <a:cubicBezTo>
                    <a:pt x="749253" y="4899877"/>
                    <a:pt x="594852" y="5120381"/>
                    <a:pt x="546942" y="5328217"/>
                  </a:cubicBezTo>
                  <a:cubicBezTo>
                    <a:pt x="533226" y="5387653"/>
                    <a:pt x="524367" y="5448136"/>
                    <a:pt x="541608" y="5507382"/>
                  </a:cubicBezTo>
                  <a:cubicBezTo>
                    <a:pt x="592662" y="5683499"/>
                    <a:pt x="769255" y="5783892"/>
                    <a:pt x="939181" y="5820945"/>
                  </a:cubicBezTo>
                  <a:cubicBezTo>
                    <a:pt x="1090914" y="5853997"/>
                    <a:pt x="1248172" y="5844757"/>
                    <a:pt x="1403334" y="5838185"/>
                  </a:cubicBezTo>
                  <a:cubicBezTo>
                    <a:pt x="1576118" y="5830946"/>
                    <a:pt x="1772428" y="5812372"/>
                    <a:pt x="1929591" y="5900384"/>
                  </a:cubicBezTo>
                  <a:cubicBezTo>
                    <a:pt x="2183051" y="6042306"/>
                    <a:pt x="2250583" y="6444547"/>
                    <a:pt x="2225247" y="6706579"/>
                  </a:cubicBezTo>
                  <a:cubicBezTo>
                    <a:pt x="2224675" y="6712675"/>
                    <a:pt x="2224961" y="6718771"/>
                    <a:pt x="2224866" y="6724963"/>
                  </a:cubicBezTo>
                  <a:cubicBezTo>
                    <a:pt x="2208959" y="6725058"/>
                    <a:pt x="2193147" y="6725058"/>
                    <a:pt x="2177431" y="67250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81E6E18-BDE5-4875-BD13-797F7AC9EBAC}"/>
                </a:ext>
              </a:extLst>
            </p:cNvPr>
            <p:cNvSpPr/>
            <p:nvPr/>
          </p:nvSpPr>
          <p:spPr>
            <a:xfrm>
              <a:off x="5925620" y="4385213"/>
              <a:ext cx="776730" cy="131447"/>
            </a:xfrm>
            <a:custGeom>
              <a:avLst/>
              <a:gdLst>
                <a:gd name="connsiteX0" fmla="*/ 751118 w 776730"/>
                <a:gd name="connsiteY0" fmla="*/ 2 h 131447"/>
                <a:gd name="connsiteX1" fmla="*/ 776550 w 776730"/>
                <a:gd name="connsiteY1" fmla="*/ 24576 h 131447"/>
                <a:gd name="connsiteX2" fmla="*/ 776550 w 776730"/>
                <a:gd name="connsiteY2" fmla="*/ 103348 h 131447"/>
                <a:gd name="connsiteX3" fmla="*/ 748927 w 776730"/>
                <a:gd name="connsiteY3" fmla="*/ 131446 h 131447"/>
                <a:gd name="connsiteX4" fmla="*/ 24170 w 776730"/>
                <a:gd name="connsiteY4" fmla="*/ 131351 h 131447"/>
                <a:gd name="connsiteX5" fmla="*/ 262 w 776730"/>
                <a:gd name="connsiteY5" fmla="*/ 107824 h 131447"/>
                <a:gd name="connsiteX6" fmla="*/ 167 w 776730"/>
                <a:gd name="connsiteY6" fmla="*/ 26481 h 131447"/>
                <a:gd name="connsiteX7" fmla="*/ 26265 w 776730"/>
                <a:gd name="connsiteY7" fmla="*/ 97 h 131447"/>
                <a:gd name="connsiteX8" fmla="*/ 751118 w 776730"/>
                <a:gd name="connsiteY8" fmla="*/ 2 h 13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6730" h="131447">
                  <a:moveTo>
                    <a:pt x="751118" y="2"/>
                  </a:moveTo>
                  <a:cubicBezTo>
                    <a:pt x="770263" y="-94"/>
                    <a:pt x="777883" y="4288"/>
                    <a:pt x="776550" y="24576"/>
                  </a:cubicBezTo>
                  <a:cubicBezTo>
                    <a:pt x="774835" y="50770"/>
                    <a:pt x="774835" y="77154"/>
                    <a:pt x="776550" y="103348"/>
                  </a:cubicBezTo>
                  <a:cubicBezTo>
                    <a:pt x="777978" y="124969"/>
                    <a:pt x="771120" y="131542"/>
                    <a:pt x="748927" y="131446"/>
                  </a:cubicBezTo>
                  <a:cubicBezTo>
                    <a:pt x="587002" y="130494"/>
                    <a:pt x="103799" y="130494"/>
                    <a:pt x="24170" y="131351"/>
                  </a:cubicBezTo>
                  <a:cubicBezTo>
                    <a:pt x="6072" y="131542"/>
                    <a:pt x="-690" y="126589"/>
                    <a:pt x="262" y="107824"/>
                  </a:cubicBezTo>
                  <a:cubicBezTo>
                    <a:pt x="1691" y="80773"/>
                    <a:pt x="1881" y="53532"/>
                    <a:pt x="167" y="26481"/>
                  </a:cubicBezTo>
                  <a:cubicBezTo>
                    <a:pt x="-1167" y="5907"/>
                    <a:pt x="5310" y="-94"/>
                    <a:pt x="26265" y="97"/>
                  </a:cubicBezTo>
                  <a:cubicBezTo>
                    <a:pt x="147995" y="954"/>
                    <a:pt x="631198" y="859"/>
                    <a:pt x="751118" y="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801BFAB-0C5E-473E-8C51-2B90DAAB0247}"/>
                </a:ext>
              </a:extLst>
            </p:cNvPr>
            <p:cNvSpPr/>
            <p:nvPr/>
          </p:nvSpPr>
          <p:spPr>
            <a:xfrm>
              <a:off x="5925624" y="4127274"/>
              <a:ext cx="776759" cy="128687"/>
            </a:xfrm>
            <a:custGeom>
              <a:avLst/>
              <a:gdLst>
                <a:gd name="connsiteX0" fmla="*/ 750829 w 776759"/>
                <a:gd name="connsiteY0" fmla="*/ 3 h 128687"/>
                <a:gd name="connsiteX1" fmla="*/ 776451 w 776759"/>
                <a:gd name="connsiteY1" fmla="*/ 27340 h 128687"/>
                <a:gd name="connsiteX2" fmla="*/ 776546 w 776759"/>
                <a:gd name="connsiteY2" fmla="*/ 100778 h 128687"/>
                <a:gd name="connsiteX3" fmla="*/ 748828 w 776759"/>
                <a:gd name="connsiteY3" fmla="*/ 128686 h 128687"/>
                <a:gd name="connsiteX4" fmla="*/ 24452 w 776759"/>
                <a:gd name="connsiteY4" fmla="*/ 128496 h 128687"/>
                <a:gd name="connsiteX5" fmla="*/ 259 w 776759"/>
                <a:gd name="connsiteY5" fmla="*/ 105350 h 128687"/>
                <a:gd name="connsiteX6" fmla="*/ 163 w 776759"/>
                <a:gd name="connsiteY6" fmla="*/ 26673 h 128687"/>
                <a:gd name="connsiteX7" fmla="*/ 26357 w 776759"/>
                <a:gd name="connsiteY7" fmla="*/ 99 h 128687"/>
                <a:gd name="connsiteX8" fmla="*/ 750829 w 776759"/>
                <a:gd name="connsiteY8" fmla="*/ 3 h 128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6759" h="128687">
                  <a:moveTo>
                    <a:pt x="750829" y="3"/>
                  </a:moveTo>
                  <a:cubicBezTo>
                    <a:pt x="772831" y="-187"/>
                    <a:pt x="777594" y="7719"/>
                    <a:pt x="776451" y="27340"/>
                  </a:cubicBezTo>
                  <a:cubicBezTo>
                    <a:pt x="775117" y="51724"/>
                    <a:pt x="774736" y="76394"/>
                    <a:pt x="776546" y="100778"/>
                  </a:cubicBezTo>
                  <a:cubicBezTo>
                    <a:pt x="778165" y="122781"/>
                    <a:pt x="770736" y="128781"/>
                    <a:pt x="748828" y="128686"/>
                  </a:cubicBezTo>
                  <a:cubicBezTo>
                    <a:pt x="574711" y="127829"/>
                    <a:pt x="91794" y="127734"/>
                    <a:pt x="24452" y="128496"/>
                  </a:cubicBezTo>
                  <a:cubicBezTo>
                    <a:pt x="6831" y="128686"/>
                    <a:pt x="-789" y="124400"/>
                    <a:pt x="259" y="105350"/>
                  </a:cubicBezTo>
                  <a:cubicBezTo>
                    <a:pt x="1782" y="79156"/>
                    <a:pt x="1973" y="52772"/>
                    <a:pt x="163" y="26673"/>
                  </a:cubicBezTo>
                  <a:cubicBezTo>
                    <a:pt x="-1170" y="5909"/>
                    <a:pt x="5497" y="-92"/>
                    <a:pt x="26357" y="99"/>
                  </a:cubicBezTo>
                  <a:cubicBezTo>
                    <a:pt x="147134" y="956"/>
                    <a:pt x="630147" y="1051"/>
                    <a:pt x="750829" y="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55D1736-1755-4456-BCF8-9804E453671D}"/>
                </a:ext>
              </a:extLst>
            </p:cNvPr>
            <p:cNvSpPr/>
            <p:nvPr/>
          </p:nvSpPr>
          <p:spPr>
            <a:xfrm>
              <a:off x="6055020" y="4643056"/>
              <a:ext cx="517365" cy="131170"/>
            </a:xfrm>
            <a:custGeom>
              <a:avLst/>
              <a:gdLst>
                <a:gd name="connsiteX0" fmla="*/ 25454 w 517365"/>
                <a:gd name="connsiteY0" fmla="*/ 131159 h 131170"/>
                <a:gd name="connsiteX1" fmla="*/ 117 w 517365"/>
                <a:gd name="connsiteY1" fmla="*/ 106299 h 131170"/>
                <a:gd name="connsiteX2" fmla="*/ 308 w 517365"/>
                <a:gd name="connsiteY2" fmla="*/ 19717 h 131170"/>
                <a:gd name="connsiteX3" fmla="*/ 19834 w 517365"/>
                <a:gd name="connsiteY3" fmla="*/ 0 h 131170"/>
                <a:gd name="connsiteX4" fmla="*/ 497322 w 517365"/>
                <a:gd name="connsiteY4" fmla="*/ 0 h 131170"/>
                <a:gd name="connsiteX5" fmla="*/ 517229 w 517365"/>
                <a:gd name="connsiteY5" fmla="*/ 19050 h 131170"/>
                <a:gd name="connsiteX6" fmla="*/ 517325 w 517365"/>
                <a:gd name="connsiteY6" fmla="*/ 110871 h 131170"/>
                <a:gd name="connsiteX7" fmla="*/ 495608 w 517365"/>
                <a:gd name="connsiteY7" fmla="*/ 130874 h 131170"/>
                <a:gd name="connsiteX8" fmla="*/ 25454 w 517365"/>
                <a:gd name="connsiteY8" fmla="*/ 131159 h 131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7365" h="131170">
                  <a:moveTo>
                    <a:pt x="25454" y="131159"/>
                  </a:moveTo>
                  <a:cubicBezTo>
                    <a:pt x="6118" y="131445"/>
                    <a:pt x="-1026" y="126397"/>
                    <a:pt x="117" y="106299"/>
                  </a:cubicBezTo>
                  <a:cubicBezTo>
                    <a:pt x="1736" y="77534"/>
                    <a:pt x="1165" y="48578"/>
                    <a:pt x="308" y="19717"/>
                  </a:cubicBezTo>
                  <a:cubicBezTo>
                    <a:pt x="-73" y="5048"/>
                    <a:pt x="4879" y="0"/>
                    <a:pt x="19834" y="0"/>
                  </a:cubicBezTo>
                  <a:cubicBezTo>
                    <a:pt x="178996" y="381"/>
                    <a:pt x="338159" y="381"/>
                    <a:pt x="497322" y="0"/>
                  </a:cubicBezTo>
                  <a:cubicBezTo>
                    <a:pt x="511610" y="0"/>
                    <a:pt x="517705" y="3715"/>
                    <a:pt x="517229" y="19050"/>
                  </a:cubicBezTo>
                  <a:cubicBezTo>
                    <a:pt x="516277" y="49625"/>
                    <a:pt x="516086" y="80296"/>
                    <a:pt x="517325" y="110871"/>
                  </a:cubicBezTo>
                  <a:cubicBezTo>
                    <a:pt x="517991" y="128111"/>
                    <a:pt x="510467" y="130874"/>
                    <a:pt x="495608" y="130874"/>
                  </a:cubicBezTo>
                  <a:cubicBezTo>
                    <a:pt x="416836" y="130874"/>
                    <a:pt x="75269" y="130302"/>
                    <a:pt x="25454" y="1311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49D88A7-DE03-47BB-A83D-475C5667F8CD}"/>
                </a:ext>
              </a:extLst>
            </p:cNvPr>
            <p:cNvSpPr/>
            <p:nvPr/>
          </p:nvSpPr>
          <p:spPr>
            <a:xfrm>
              <a:off x="5147286" y="1162502"/>
              <a:ext cx="2325139" cy="2834763"/>
            </a:xfrm>
            <a:custGeom>
              <a:avLst/>
              <a:gdLst>
                <a:gd name="connsiteX0" fmla="*/ 2301359 w 2325139"/>
                <a:gd name="connsiteY0" fmla="*/ 902042 h 2834763"/>
                <a:gd name="connsiteX1" fmla="*/ 1949886 w 2325139"/>
                <a:gd name="connsiteY1" fmla="*/ 307015 h 2834763"/>
                <a:gd name="connsiteX2" fmla="*/ 971002 w 2325139"/>
                <a:gd name="connsiteY2" fmla="*/ 15836 h 2834763"/>
                <a:gd name="connsiteX3" fmla="*/ 242720 w 2325139"/>
                <a:gd name="connsiteY3" fmla="*/ 442270 h 2834763"/>
                <a:gd name="connsiteX4" fmla="*/ 6405 w 2325139"/>
                <a:gd name="connsiteY4" fmla="*/ 1229987 h 2834763"/>
                <a:gd name="connsiteX5" fmla="*/ 249483 w 2325139"/>
                <a:gd name="connsiteY5" fmla="*/ 1818633 h 2834763"/>
                <a:gd name="connsiteX6" fmla="*/ 495800 w 2325139"/>
                <a:gd name="connsiteY6" fmla="*/ 2180678 h 2834763"/>
                <a:gd name="connsiteX7" fmla="*/ 644485 w 2325139"/>
                <a:gd name="connsiteY7" fmla="*/ 2806756 h 2834763"/>
                <a:gd name="connsiteX8" fmla="*/ 671250 w 2325139"/>
                <a:gd name="connsiteY8" fmla="*/ 2834760 h 2834763"/>
                <a:gd name="connsiteX9" fmla="*/ 1162264 w 2325139"/>
                <a:gd name="connsiteY9" fmla="*/ 2834188 h 2834763"/>
                <a:gd name="connsiteX10" fmla="*/ 1653278 w 2325139"/>
                <a:gd name="connsiteY10" fmla="*/ 2834760 h 2834763"/>
                <a:gd name="connsiteX11" fmla="*/ 1681567 w 2325139"/>
                <a:gd name="connsiteY11" fmla="*/ 2805327 h 2834763"/>
                <a:gd name="connsiteX12" fmla="*/ 1702712 w 2325139"/>
                <a:gd name="connsiteY12" fmla="*/ 2525959 h 2834763"/>
                <a:gd name="connsiteX13" fmla="*/ 1892546 w 2325139"/>
                <a:gd name="connsiteY13" fmla="*/ 2067140 h 2834763"/>
                <a:gd name="connsiteX14" fmla="*/ 2127718 w 2325139"/>
                <a:gd name="connsiteY14" fmla="*/ 1741670 h 2834763"/>
                <a:gd name="connsiteX15" fmla="*/ 2301359 w 2325139"/>
                <a:gd name="connsiteY15" fmla="*/ 902042 h 2834763"/>
                <a:gd name="connsiteX16" fmla="*/ 1992272 w 2325139"/>
                <a:gd name="connsiteY16" fmla="*/ 1704809 h 2834763"/>
                <a:gd name="connsiteX17" fmla="*/ 1679948 w 2325139"/>
                <a:gd name="connsiteY17" fmla="*/ 2179059 h 2834763"/>
                <a:gd name="connsiteX18" fmla="*/ 1552694 w 2325139"/>
                <a:gd name="connsiteY18" fmla="*/ 2678550 h 2834763"/>
                <a:gd name="connsiteX19" fmla="*/ 1524595 w 2325139"/>
                <a:gd name="connsiteY19" fmla="*/ 2706648 h 2834763"/>
                <a:gd name="connsiteX20" fmla="*/ 1448490 w 2325139"/>
                <a:gd name="connsiteY20" fmla="*/ 2706553 h 2834763"/>
                <a:gd name="connsiteX21" fmla="*/ 1423630 w 2325139"/>
                <a:gd name="connsiteY21" fmla="*/ 2681407 h 2834763"/>
                <a:gd name="connsiteX22" fmla="*/ 1424106 w 2325139"/>
                <a:gd name="connsiteY22" fmla="*/ 2250687 h 2834763"/>
                <a:gd name="connsiteX23" fmla="*/ 1423916 w 2325139"/>
                <a:gd name="connsiteY23" fmla="*/ 1827776 h 2834763"/>
                <a:gd name="connsiteX24" fmla="*/ 1434393 w 2325139"/>
                <a:gd name="connsiteY24" fmla="*/ 1782628 h 2834763"/>
                <a:gd name="connsiteX25" fmla="*/ 1669185 w 2325139"/>
                <a:gd name="connsiteY25" fmla="*/ 1313522 h 2834763"/>
                <a:gd name="connsiteX26" fmla="*/ 1653754 w 2325139"/>
                <a:gd name="connsiteY26" fmla="*/ 1286852 h 2834763"/>
                <a:gd name="connsiteX27" fmla="*/ 1561838 w 2325139"/>
                <a:gd name="connsiteY27" fmla="*/ 1286566 h 2834763"/>
                <a:gd name="connsiteX28" fmla="*/ 1535549 w 2325139"/>
                <a:gd name="connsiteY28" fmla="*/ 1302949 h 2834763"/>
                <a:gd name="connsiteX29" fmla="*/ 1298567 w 2325139"/>
                <a:gd name="connsiteY29" fmla="*/ 1791582 h 2834763"/>
                <a:gd name="connsiteX30" fmla="*/ 1292947 w 2325139"/>
                <a:gd name="connsiteY30" fmla="*/ 1827300 h 2834763"/>
                <a:gd name="connsiteX31" fmla="*/ 1293423 w 2325139"/>
                <a:gd name="connsiteY31" fmla="*/ 2675692 h 2834763"/>
                <a:gd name="connsiteX32" fmla="*/ 1263705 w 2325139"/>
                <a:gd name="connsiteY32" fmla="*/ 2706744 h 2834763"/>
                <a:gd name="connsiteX33" fmla="*/ 1061489 w 2325139"/>
                <a:gd name="connsiteY33" fmla="*/ 2706553 h 2834763"/>
                <a:gd name="connsiteX34" fmla="*/ 1035391 w 2325139"/>
                <a:gd name="connsiteY34" fmla="*/ 2679883 h 2834763"/>
                <a:gd name="connsiteX35" fmla="*/ 1036058 w 2325139"/>
                <a:gd name="connsiteY35" fmla="*/ 1828919 h 2834763"/>
                <a:gd name="connsiteX36" fmla="*/ 1025389 w 2325139"/>
                <a:gd name="connsiteY36" fmla="*/ 1781199 h 2834763"/>
                <a:gd name="connsiteX37" fmla="*/ 797742 w 2325139"/>
                <a:gd name="connsiteY37" fmla="*/ 1311426 h 2834763"/>
                <a:gd name="connsiteX38" fmla="*/ 758118 w 2325139"/>
                <a:gd name="connsiteY38" fmla="*/ 1286376 h 2834763"/>
                <a:gd name="connsiteX39" fmla="*/ 671536 w 2325139"/>
                <a:gd name="connsiteY39" fmla="*/ 1286566 h 2834763"/>
                <a:gd name="connsiteX40" fmla="*/ 657915 w 2325139"/>
                <a:gd name="connsiteY40" fmla="*/ 1310188 h 2834763"/>
                <a:gd name="connsiteX41" fmla="*/ 891944 w 2325139"/>
                <a:gd name="connsiteY41" fmla="*/ 1776913 h 2834763"/>
                <a:gd name="connsiteX42" fmla="*/ 905184 w 2325139"/>
                <a:gd name="connsiteY42" fmla="*/ 1831968 h 2834763"/>
                <a:gd name="connsiteX43" fmla="*/ 905470 w 2325139"/>
                <a:gd name="connsiteY43" fmla="*/ 2675120 h 2834763"/>
                <a:gd name="connsiteX44" fmla="*/ 873561 w 2325139"/>
                <a:gd name="connsiteY44" fmla="*/ 2706744 h 2834763"/>
                <a:gd name="connsiteX45" fmla="*/ 797456 w 2325139"/>
                <a:gd name="connsiteY45" fmla="*/ 2706458 h 2834763"/>
                <a:gd name="connsiteX46" fmla="*/ 777073 w 2325139"/>
                <a:gd name="connsiteY46" fmla="*/ 2687503 h 2834763"/>
                <a:gd name="connsiteX47" fmla="*/ 498371 w 2325139"/>
                <a:gd name="connsiteY47" fmla="*/ 1926170 h 2834763"/>
                <a:gd name="connsiteX48" fmla="*/ 317206 w 2325139"/>
                <a:gd name="connsiteY48" fmla="*/ 1681377 h 2834763"/>
                <a:gd name="connsiteX49" fmla="*/ 445031 w 2325139"/>
                <a:gd name="connsiteY49" fmla="*/ 423125 h 2834763"/>
                <a:gd name="connsiteX50" fmla="*/ 844129 w 2325139"/>
                <a:gd name="connsiteY50" fmla="*/ 178237 h 2834763"/>
                <a:gd name="connsiteX51" fmla="*/ 1855112 w 2325139"/>
                <a:gd name="connsiteY51" fmla="*/ 399026 h 2834763"/>
                <a:gd name="connsiteX52" fmla="*/ 2128861 w 2325139"/>
                <a:gd name="connsiteY52" fmla="*/ 778217 h 2834763"/>
                <a:gd name="connsiteX53" fmla="*/ 1992272 w 2325139"/>
                <a:gd name="connsiteY53" fmla="*/ 1704809 h 283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325139" h="2834763">
                  <a:moveTo>
                    <a:pt x="2301359" y="902042"/>
                  </a:moveTo>
                  <a:cubicBezTo>
                    <a:pt x="2251353" y="664488"/>
                    <a:pt x="2130480" y="467702"/>
                    <a:pt x="1949886" y="307015"/>
                  </a:cubicBezTo>
                  <a:cubicBezTo>
                    <a:pt x="1669185" y="57174"/>
                    <a:pt x="1341524" y="-41505"/>
                    <a:pt x="971002" y="15836"/>
                  </a:cubicBezTo>
                  <a:cubicBezTo>
                    <a:pt x="673917" y="61841"/>
                    <a:pt x="431411" y="210146"/>
                    <a:pt x="242720" y="442270"/>
                  </a:cubicBezTo>
                  <a:cubicBezTo>
                    <a:pt x="56507" y="671251"/>
                    <a:pt x="-24456" y="935093"/>
                    <a:pt x="6405" y="1229987"/>
                  </a:cubicBezTo>
                  <a:cubicBezTo>
                    <a:pt x="29456" y="1449539"/>
                    <a:pt x="114514" y="1644420"/>
                    <a:pt x="249483" y="1818633"/>
                  </a:cubicBezTo>
                  <a:cubicBezTo>
                    <a:pt x="339018" y="1934171"/>
                    <a:pt x="426077" y="2052185"/>
                    <a:pt x="495800" y="2180678"/>
                  </a:cubicBezTo>
                  <a:cubicBezTo>
                    <a:pt x="601337" y="2375178"/>
                    <a:pt x="648009" y="2585586"/>
                    <a:pt x="644485" y="2806756"/>
                  </a:cubicBezTo>
                  <a:cubicBezTo>
                    <a:pt x="644104" y="2828283"/>
                    <a:pt x="648676" y="2834950"/>
                    <a:pt x="671250" y="2834760"/>
                  </a:cubicBezTo>
                  <a:cubicBezTo>
                    <a:pt x="834889" y="2833807"/>
                    <a:pt x="998624" y="2834188"/>
                    <a:pt x="1162264" y="2834188"/>
                  </a:cubicBezTo>
                  <a:cubicBezTo>
                    <a:pt x="1325903" y="2834188"/>
                    <a:pt x="1489638" y="2833617"/>
                    <a:pt x="1653278" y="2834760"/>
                  </a:cubicBezTo>
                  <a:cubicBezTo>
                    <a:pt x="1677185" y="2834950"/>
                    <a:pt x="1682519" y="2828092"/>
                    <a:pt x="1681567" y="2805327"/>
                  </a:cubicBezTo>
                  <a:cubicBezTo>
                    <a:pt x="1677471" y="2711411"/>
                    <a:pt x="1684234" y="2618161"/>
                    <a:pt x="1702712" y="2525959"/>
                  </a:cubicBezTo>
                  <a:cubicBezTo>
                    <a:pt x="1735860" y="2360605"/>
                    <a:pt x="1789866" y="2204204"/>
                    <a:pt x="1892546" y="2067140"/>
                  </a:cubicBezTo>
                  <a:cubicBezTo>
                    <a:pt x="1972841" y="1959984"/>
                    <a:pt x="2053899" y="1853208"/>
                    <a:pt x="2127718" y="1741670"/>
                  </a:cubicBezTo>
                  <a:cubicBezTo>
                    <a:pt x="2297168" y="1485734"/>
                    <a:pt x="2365557" y="1206747"/>
                    <a:pt x="2301359" y="902042"/>
                  </a:cubicBezTo>
                  <a:close/>
                  <a:moveTo>
                    <a:pt x="1992272" y="1704809"/>
                  </a:moveTo>
                  <a:cubicBezTo>
                    <a:pt x="1878830" y="1856637"/>
                    <a:pt x="1766625" y="2009609"/>
                    <a:pt x="1679948" y="2179059"/>
                  </a:cubicBezTo>
                  <a:cubicBezTo>
                    <a:pt x="1599842" y="2335650"/>
                    <a:pt x="1559266" y="2503004"/>
                    <a:pt x="1552694" y="2678550"/>
                  </a:cubicBezTo>
                  <a:cubicBezTo>
                    <a:pt x="1551932" y="2699504"/>
                    <a:pt x="1547074" y="2708363"/>
                    <a:pt x="1524595" y="2706648"/>
                  </a:cubicBezTo>
                  <a:cubicBezTo>
                    <a:pt x="1499354" y="2704648"/>
                    <a:pt x="1473827" y="2705029"/>
                    <a:pt x="1448490" y="2706553"/>
                  </a:cubicBezTo>
                  <a:cubicBezTo>
                    <a:pt x="1428678" y="2707791"/>
                    <a:pt x="1423535" y="2700933"/>
                    <a:pt x="1423630" y="2681407"/>
                  </a:cubicBezTo>
                  <a:cubicBezTo>
                    <a:pt x="1424487" y="2537865"/>
                    <a:pt x="1424106" y="2394228"/>
                    <a:pt x="1424106" y="2250687"/>
                  </a:cubicBezTo>
                  <a:cubicBezTo>
                    <a:pt x="1424106" y="2109717"/>
                    <a:pt x="1424297" y="1968746"/>
                    <a:pt x="1423916" y="1827776"/>
                  </a:cubicBezTo>
                  <a:cubicBezTo>
                    <a:pt x="1423916" y="1811584"/>
                    <a:pt x="1427059" y="1797201"/>
                    <a:pt x="1434393" y="1782628"/>
                  </a:cubicBezTo>
                  <a:cubicBezTo>
                    <a:pt x="1512974" y="1626418"/>
                    <a:pt x="1591079" y="1469922"/>
                    <a:pt x="1669185" y="1313522"/>
                  </a:cubicBezTo>
                  <a:cubicBezTo>
                    <a:pt x="1682424" y="1287042"/>
                    <a:pt x="1682329" y="1286947"/>
                    <a:pt x="1653754" y="1286852"/>
                  </a:cubicBezTo>
                  <a:cubicBezTo>
                    <a:pt x="1623083" y="1286756"/>
                    <a:pt x="1592413" y="1287423"/>
                    <a:pt x="1561838" y="1286566"/>
                  </a:cubicBezTo>
                  <a:cubicBezTo>
                    <a:pt x="1548503" y="1286185"/>
                    <a:pt x="1541359" y="1291138"/>
                    <a:pt x="1535549" y="1302949"/>
                  </a:cubicBezTo>
                  <a:cubicBezTo>
                    <a:pt x="1456872" y="1465922"/>
                    <a:pt x="1377815" y="1628799"/>
                    <a:pt x="1298567" y="1791582"/>
                  </a:cubicBezTo>
                  <a:cubicBezTo>
                    <a:pt x="1292852" y="1803297"/>
                    <a:pt x="1292947" y="1815108"/>
                    <a:pt x="1292947" y="1827300"/>
                  </a:cubicBezTo>
                  <a:cubicBezTo>
                    <a:pt x="1292947" y="2110097"/>
                    <a:pt x="1292661" y="2392895"/>
                    <a:pt x="1293423" y="2675692"/>
                  </a:cubicBezTo>
                  <a:cubicBezTo>
                    <a:pt x="1293519" y="2698743"/>
                    <a:pt x="1288851" y="2707410"/>
                    <a:pt x="1263705" y="2706744"/>
                  </a:cubicBezTo>
                  <a:cubicBezTo>
                    <a:pt x="1196363" y="2704934"/>
                    <a:pt x="1128927" y="2705315"/>
                    <a:pt x="1061489" y="2706553"/>
                  </a:cubicBezTo>
                  <a:cubicBezTo>
                    <a:pt x="1040534" y="2706934"/>
                    <a:pt x="1035391" y="2700267"/>
                    <a:pt x="1035391" y="2679883"/>
                  </a:cubicBezTo>
                  <a:cubicBezTo>
                    <a:pt x="1036058" y="2396228"/>
                    <a:pt x="1035772" y="2112574"/>
                    <a:pt x="1036058" y="1828919"/>
                  </a:cubicBezTo>
                  <a:cubicBezTo>
                    <a:pt x="1036058" y="1811870"/>
                    <a:pt x="1032914" y="1796630"/>
                    <a:pt x="1025389" y="1781199"/>
                  </a:cubicBezTo>
                  <a:cubicBezTo>
                    <a:pt x="948999" y="1624799"/>
                    <a:pt x="872989" y="1468303"/>
                    <a:pt x="797742" y="1311426"/>
                  </a:cubicBezTo>
                  <a:cubicBezTo>
                    <a:pt x="788979" y="1293043"/>
                    <a:pt x="779073" y="1284947"/>
                    <a:pt x="758118" y="1286376"/>
                  </a:cubicBezTo>
                  <a:cubicBezTo>
                    <a:pt x="729353" y="1288376"/>
                    <a:pt x="700301" y="1287899"/>
                    <a:pt x="671536" y="1286566"/>
                  </a:cubicBezTo>
                  <a:cubicBezTo>
                    <a:pt x="649057" y="1285518"/>
                    <a:pt x="649247" y="1292948"/>
                    <a:pt x="657915" y="1310188"/>
                  </a:cubicBezTo>
                  <a:cubicBezTo>
                    <a:pt x="736211" y="1465636"/>
                    <a:pt x="813649" y="1621465"/>
                    <a:pt x="891944" y="1776913"/>
                  </a:cubicBezTo>
                  <a:cubicBezTo>
                    <a:pt x="900898" y="1794629"/>
                    <a:pt x="905184" y="1812060"/>
                    <a:pt x="905184" y="1831968"/>
                  </a:cubicBezTo>
                  <a:cubicBezTo>
                    <a:pt x="904803" y="2113050"/>
                    <a:pt x="904517" y="2394038"/>
                    <a:pt x="905470" y="2675120"/>
                  </a:cubicBezTo>
                  <a:cubicBezTo>
                    <a:pt x="905565" y="2700647"/>
                    <a:pt x="898993" y="2709029"/>
                    <a:pt x="873561" y="2706744"/>
                  </a:cubicBezTo>
                  <a:cubicBezTo>
                    <a:pt x="848415" y="2704553"/>
                    <a:pt x="822793" y="2705696"/>
                    <a:pt x="797456" y="2706458"/>
                  </a:cubicBezTo>
                  <a:cubicBezTo>
                    <a:pt x="783455" y="2706839"/>
                    <a:pt x="777359" y="2703029"/>
                    <a:pt x="777073" y="2687503"/>
                  </a:cubicBezTo>
                  <a:cubicBezTo>
                    <a:pt x="771358" y="2401848"/>
                    <a:pt x="662106" y="2153912"/>
                    <a:pt x="498371" y="1926170"/>
                  </a:cubicBezTo>
                  <a:cubicBezTo>
                    <a:pt x="439126" y="1843778"/>
                    <a:pt x="377880" y="1762721"/>
                    <a:pt x="317206" y="1681377"/>
                  </a:cubicBezTo>
                  <a:cubicBezTo>
                    <a:pt x="27170" y="1292090"/>
                    <a:pt x="84415" y="747070"/>
                    <a:pt x="445031" y="423125"/>
                  </a:cubicBezTo>
                  <a:cubicBezTo>
                    <a:pt x="563998" y="316254"/>
                    <a:pt x="690776" y="224814"/>
                    <a:pt x="844129" y="178237"/>
                  </a:cubicBezTo>
                  <a:cubicBezTo>
                    <a:pt x="1221414" y="63556"/>
                    <a:pt x="1558885" y="137470"/>
                    <a:pt x="1855112" y="399026"/>
                  </a:cubicBezTo>
                  <a:cubicBezTo>
                    <a:pt x="1975127" y="504944"/>
                    <a:pt x="2073044" y="627055"/>
                    <a:pt x="2128861" y="778217"/>
                  </a:cubicBezTo>
                  <a:cubicBezTo>
                    <a:pt x="2252210" y="1111306"/>
                    <a:pt x="2205061" y="1420011"/>
                    <a:pt x="1992272" y="17048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5DEDC741-B3A1-48E4-BE10-8162BABBA2BD}"/>
              </a:ext>
            </a:extLst>
          </p:cNvPr>
          <p:cNvSpPr/>
          <p:nvPr/>
        </p:nvSpPr>
        <p:spPr>
          <a:xfrm>
            <a:off x="5081002" y="1779459"/>
            <a:ext cx="868119" cy="8681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1" dirty="0"/>
              <a:t>1</a:t>
            </a:r>
            <a:endParaRPr lang="ko-KR" altLang="en-US" sz="270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B16F7E-9472-4482-A52E-BEEA5047F7A8}"/>
              </a:ext>
            </a:extLst>
          </p:cNvPr>
          <p:cNvSpPr txBox="1"/>
          <p:nvPr/>
        </p:nvSpPr>
        <p:spPr>
          <a:xfrm>
            <a:off x="6303276" y="1613353"/>
            <a:ext cx="4505751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ID" b="1" dirty="0" err="1"/>
              <a:t>Logika</a:t>
            </a:r>
            <a:r>
              <a:rPr lang="en-ID" dirty="0"/>
              <a:t> </a:t>
            </a:r>
            <a:r>
              <a:rPr lang="en-ID" dirty="0" err="1"/>
              <a:t>berasal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kata </a:t>
            </a:r>
            <a:r>
              <a:rPr lang="el-GR" dirty="0"/>
              <a:t>λόγος (</a:t>
            </a:r>
            <a:r>
              <a:rPr lang="en-ID" dirty="0"/>
              <a:t>logos) yang </a:t>
            </a:r>
            <a:r>
              <a:rPr lang="en-ID" dirty="0" err="1"/>
              <a:t>bermakna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nalar</a:t>
            </a:r>
            <a:r>
              <a:rPr lang="en-ID" dirty="0"/>
              <a:t> yang </a:t>
            </a:r>
            <a:r>
              <a:rPr lang="en-ID" dirty="0" err="1"/>
              <a:t>diutarakan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kata dan </a:t>
            </a:r>
            <a:r>
              <a:rPr lang="en-ID" dirty="0" err="1"/>
              <a:t>dinyatakan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bahasa</a:t>
            </a:r>
            <a:r>
              <a:rPr lang="en-ID" dirty="0"/>
              <a:t>. 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FE710E-23EB-48D9-ACB5-D65651A6C053}"/>
              </a:ext>
            </a:extLst>
          </p:cNvPr>
          <p:cNvSpPr txBox="1"/>
          <p:nvPr/>
        </p:nvSpPr>
        <p:spPr>
          <a:xfrm>
            <a:off x="6303276" y="3181331"/>
            <a:ext cx="4505750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ID" b="1" dirty="0" err="1"/>
              <a:t>Logika</a:t>
            </a:r>
            <a:r>
              <a:rPr lang="en-ID" dirty="0"/>
              <a:t> </a:t>
            </a:r>
            <a:r>
              <a:rPr lang="en-ID" dirty="0" err="1"/>
              <a:t>disebut</a:t>
            </a:r>
            <a:r>
              <a:rPr lang="en-ID" dirty="0"/>
              <a:t> juga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alat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kesesatan</a:t>
            </a:r>
            <a:r>
              <a:rPr lang="en-ID" dirty="0"/>
              <a:t> </a:t>
            </a:r>
            <a:r>
              <a:rPr lang="en-ID" dirty="0" err="1"/>
              <a:t>bernalar</a:t>
            </a:r>
            <a:r>
              <a:rPr lang="en-ID" dirty="0"/>
              <a:t>. </a:t>
            </a:r>
            <a:r>
              <a:rPr lang="en-ID" dirty="0" err="1"/>
              <a:t>Seseorang</a:t>
            </a:r>
            <a:r>
              <a:rPr lang="en-ID" dirty="0"/>
              <a:t> </a:t>
            </a:r>
            <a:r>
              <a:rPr lang="en-ID" dirty="0" err="1"/>
              <a:t>membutuhkan</a:t>
            </a:r>
            <a:r>
              <a:rPr lang="en-ID" dirty="0"/>
              <a:t> </a:t>
            </a:r>
            <a:r>
              <a:rPr lang="en-ID" dirty="0" err="1"/>
              <a:t>kemahiran</a:t>
            </a:r>
            <a:r>
              <a:rPr lang="en-ID" dirty="0"/>
              <a:t> </a:t>
            </a:r>
            <a:r>
              <a:rPr lang="en-ID" dirty="0" err="1"/>
              <a:t>bernalar</a:t>
            </a:r>
            <a:r>
              <a:rPr lang="en-ID" dirty="0"/>
              <a:t> </a:t>
            </a:r>
            <a:r>
              <a:rPr lang="en-ID" dirty="0" err="1"/>
              <a:t>logis</a:t>
            </a:r>
            <a:r>
              <a:rPr lang="en-ID" dirty="0"/>
              <a:t> agar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menghasilkan</a:t>
            </a:r>
            <a:r>
              <a:rPr lang="en-ID" dirty="0"/>
              <a:t> </a:t>
            </a:r>
            <a:r>
              <a:rPr lang="en-ID" dirty="0" err="1"/>
              <a:t>kesimpulan</a:t>
            </a:r>
            <a:r>
              <a:rPr lang="en-ID" dirty="0"/>
              <a:t> yang </a:t>
            </a:r>
            <a:r>
              <a:rPr lang="en-ID" dirty="0" err="1"/>
              <a:t>benar</a:t>
            </a:r>
            <a:r>
              <a:rPr lang="en-ID" dirty="0"/>
              <a:t>. 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CEBCC65-7AC0-47A8-4109-2AAD5D5EA427}"/>
              </a:ext>
            </a:extLst>
          </p:cNvPr>
          <p:cNvSpPr/>
          <p:nvPr/>
        </p:nvSpPr>
        <p:spPr>
          <a:xfrm>
            <a:off x="5081001" y="3485936"/>
            <a:ext cx="868119" cy="8681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1" dirty="0"/>
              <a:t>2</a:t>
            </a:r>
            <a:endParaRPr lang="ko-KR" altLang="en-US" sz="2701" dirty="0"/>
          </a:p>
        </p:txBody>
      </p:sp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400" dirty="0"/>
              <a:t>MANFAAT MEMPELAJARI LOGIKA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F2B6D3A-9E5E-4A7F-88DC-AB29091D278C}"/>
              </a:ext>
            </a:extLst>
          </p:cNvPr>
          <p:cNvGrpSpPr/>
          <p:nvPr/>
        </p:nvGrpSpPr>
        <p:grpSpPr>
          <a:xfrm>
            <a:off x="8639132" y="1226194"/>
            <a:ext cx="2538541" cy="4897619"/>
            <a:chOff x="8639132" y="1226194"/>
            <a:chExt cx="2538541" cy="489761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55D6907-F976-4CF5-A08C-586F2D400C00}"/>
                </a:ext>
              </a:extLst>
            </p:cNvPr>
            <p:cNvGrpSpPr/>
            <p:nvPr/>
          </p:nvGrpSpPr>
          <p:grpSpPr>
            <a:xfrm>
              <a:off x="9361227" y="4899623"/>
              <a:ext cx="1422003" cy="1224190"/>
              <a:chOff x="5580112" y="4160675"/>
              <a:chExt cx="2016224" cy="1735751"/>
            </a:xfrm>
          </p:grpSpPr>
          <p:sp>
            <p:nvSpPr>
              <p:cNvPr id="4" name="Trapezoid 1">
                <a:extLst>
                  <a:ext uri="{FF2B5EF4-FFF2-40B4-BE49-F238E27FC236}">
                    <a16:creationId xmlns:a16="http://schemas.microsoft.com/office/drawing/2014/main" id="{D45CEE28-9A61-45BF-84A9-72770580289D}"/>
                  </a:ext>
                </a:extLst>
              </p:cNvPr>
              <p:cNvSpPr/>
              <p:nvPr/>
            </p:nvSpPr>
            <p:spPr>
              <a:xfrm rot="10800000">
                <a:off x="5796136" y="4653136"/>
                <a:ext cx="1584176" cy="1243290"/>
              </a:xfrm>
              <a:custGeom>
                <a:avLst/>
                <a:gdLst>
                  <a:gd name="connsiteX0" fmla="*/ 0 w 1584176"/>
                  <a:gd name="connsiteY0" fmla="*/ 1216152 h 1216152"/>
                  <a:gd name="connsiteX1" fmla="*/ 304038 w 1584176"/>
                  <a:gd name="connsiteY1" fmla="*/ 0 h 1216152"/>
                  <a:gd name="connsiteX2" fmla="*/ 1280138 w 1584176"/>
                  <a:gd name="connsiteY2" fmla="*/ 0 h 1216152"/>
                  <a:gd name="connsiteX3" fmla="*/ 1584176 w 1584176"/>
                  <a:gd name="connsiteY3" fmla="*/ 1216152 h 1216152"/>
                  <a:gd name="connsiteX4" fmla="*/ 0 w 1584176"/>
                  <a:gd name="connsiteY4" fmla="*/ 1216152 h 1216152"/>
                  <a:gd name="connsiteX0" fmla="*/ 0 w 1584176"/>
                  <a:gd name="connsiteY0" fmla="*/ 1235792 h 1235792"/>
                  <a:gd name="connsiteX1" fmla="*/ 304038 w 1584176"/>
                  <a:gd name="connsiteY1" fmla="*/ 19640 h 1235792"/>
                  <a:gd name="connsiteX2" fmla="*/ 1280138 w 1584176"/>
                  <a:gd name="connsiteY2" fmla="*/ 19640 h 1235792"/>
                  <a:gd name="connsiteX3" fmla="*/ 1584176 w 1584176"/>
                  <a:gd name="connsiteY3" fmla="*/ 1235792 h 1235792"/>
                  <a:gd name="connsiteX4" fmla="*/ 0 w 1584176"/>
                  <a:gd name="connsiteY4" fmla="*/ 1235792 h 1235792"/>
                  <a:gd name="connsiteX0" fmla="*/ 0 w 1584176"/>
                  <a:gd name="connsiteY0" fmla="*/ 1243290 h 1243290"/>
                  <a:gd name="connsiteX1" fmla="*/ 304038 w 1584176"/>
                  <a:gd name="connsiteY1" fmla="*/ 27138 h 1243290"/>
                  <a:gd name="connsiteX2" fmla="*/ 1280138 w 1584176"/>
                  <a:gd name="connsiteY2" fmla="*/ 27138 h 1243290"/>
                  <a:gd name="connsiteX3" fmla="*/ 1584176 w 1584176"/>
                  <a:gd name="connsiteY3" fmla="*/ 1243290 h 1243290"/>
                  <a:gd name="connsiteX4" fmla="*/ 0 w 1584176"/>
                  <a:gd name="connsiteY4" fmla="*/ 1243290 h 1243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4176" h="1243290">
                    <a:moveTo>
                      <a:pt x="0" y="1243290"/>
                    </a:moveTo>
                    <a:lnTo>
                      <a:pt x="304038" y="27138"/>
                    </a:lnTo>
                    <a:cubicBezTo>
                      <a:pt x="629405" y="-57"/>
                      <a:pt x="941174" y="-17053"/>
                      <a:pt x="1280138" y="27138"/>
                    </a:cubicBezTo>
                    <a:lnTo>
                      <a:pt x="1584176" y="1243290"/>
                    </a:lnTo>
                    <a:lnTo>
                      <a:pt x="0" y="1243290"/>
                    </a:lnTo>
                    <a:close/>
                  </a:path>
                </a:pathLst>
              </a:custGeom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" name="Trapezoid 6">
                <a:extLst>
                  <a:ext uri="{FF2B5EF4-FFF2-40B4-BE49-F238E27FC236}">
                    <a16:creationId xmlns:a16="http://schemas.microsoft.com/office/drawing/2014/main" id="{1BA375BC-62D6-4D22-B2FC-CE566E8B8C90}"/>
                  </a:ext>
                </a:extLst>
              </p:cNvPr>
              <p:cNvSpPr/>
              <p:nvPr/>
            </p:nvSpPr>
            <p:spPr>
              <a:xfrm rot="10800000">
                <a:off x="5580112" y="4312147"/>
                <a:ext cx="2016224" cy="471979"/>
              </a:xfrm>
              <a:custGeom>
                <a:avLst/>
                <a:gdLst>
                  <a:gd name="connsiteX0" fmla="*/ 0 w 2016224"/>
                  <a:gd name="connsiteY0" fmla="*/ 360040 h 360040"/>
                  <a:gd name="connsiteX1" fmla="*/ 128109 w 2016224"/>
                  <a:gd name="connsiteY1" fmla="*/ 0 h 360040"/>
                  <a:gd name="connsiteX2" fmla="*/ 1888115 w 2016224"/>
                  <a:gd name="connsiteY2" fmla="*/ 0 h 360040"/>
                  <a:gd name="connsiteX3" fmla="*/ 2016224 w 2016224"/>
                  <a:gd name="connsiteY3" fmla="*/ 360040 h 360040"/>
                  <a:gd name="connsiteX4" fmla="*/ 0 w 2016224"/>
                  <a:gd name="connsiteY4" fmla="*/ 360040 h 360040"/>
                  <a:gd name="connsiteX0" fmla="*/ 0 w 2016224"/>
                  <a:gd name="connsiteY0" fmla="*/ 431046 h 431046"/>
                  <a:gd name="connsiteX1" fmla="*/ 128109 w 2016224"/>
                  <a:gd name="connsiteY1" fmla="*/ 71006 h 431046"/>
                  <a:gd name="connsiteX2" fmla="*/ 1888115 w 2016224"/>
                  <a:gd name="connsiteY2" fmla="*/ 71006 h 431046"/>
                  <a:gd name="connsiteX3" fmla="*/ 2016224 w 2016224"/>
                  <a:gd name="connsiteY3" fmla="*/ 431046 h 431046"/>
                  <a:gd name="connsiteX4" fmla="*/ 0 w 2016224"/>
                  <a:gd name="connsiteY4" fmla="*/ 431046 h 431046"/>
                  <a:gd name="connsiteX0" fmla="*/ 0 w 2016224"/>
                  <a:gd name="connsiteY0" fmla="*/ 458241 h 458241"/>
                  <a:gd name="connsiteX1" fmla="*/ 128109 w 2016224"/>
                  <a:gd name="connsiteY1" fmla="*/ 98201 h 458241"/>
                  <a:gd name="connsiteX2" fmla="*/ 1888115 w 2016224"/>
                  <a:gd name="connsiteY2" fmla="*/ 98201 h 458241"/>
                  <a:gd name="connsiteX3" fmla="*/ 2016224 w 2016224"/>
                  <a:gd name="connsiteY3" fmla="*/ 458241 h 458241"/>
                  <a:gd name="connsiteX4" fmla="*/ 0 w 2016224"/>
                  <a:gd name="connsiteY4" fmla="*/ 458241 h 458241"/>
                  <a:gd name="connsiteX0" fmla="*/ 0 w 2016224"/>
                  <a:gd name="connsiteY0" fmla="*/ 465296 h 465296"/>
                  <a:gd name="connsiteX1" fmla="*/ 128109 w 2016224"/>
                  <a:gd name="connsiteY1" fmla="*/ 105256 h 465296"/>
                  <a:gd name="connsiteX2" fmla="*/ 1888115 w 2016224"/>
                  <a:gd name="connsiteY2" fmla="*/ 105256 h 465296"/>
                  <a:gd name="connsiteX3" fmla="*/ 2016224 w 2016224"/>
                  <a:gd name="connsiteY3" fmla="*/ 465296 h 465296"/>
                  <a:gd name="connsiteX4" fmla="*/ 0 w 2016224"/>
                  <a:gd name="connsiteY4" fmla="*/ 465296 h 465296"/>
                  <a:gd name="connsiteX0" fmla="*/ 0 w 2016224"/>
                  <a:gd name="connsiteY0" fmla="*/ 471979 h 471979"/>
                  <a:gd name="connsiteX1" fmla="*/ 128109 w 2016224"/>
                  <a:gd name="connsiteY1" fmla="*/ 111939 h 471979"/>
                  <a:gd name="connsiteX2" fmla="*/ 1888115 w 2016224"/>
                  <a:gd name="connsiteY2" fmla="*/ 111939 h 471979"/>
                  <a:gd name="connsiteX3" fmla="*/ 2016224 w 2016224"/>
                  <a:gd name="connsiteY3" fmla="*/ 471979 h 471979"/>
                  <a:gd name="connsiteX4" fmla="*/ 0 w 2016224"/>
                  <a:gd name="connsiteY4" fmla="*/ 471979 h 471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6224" h="471979">
                    <a:moveTo>
                      <a:pt x="0" y="471979"/>
                    </a:moveTo>
                    <a:lnTo>
                      <a:pt x="128109" y="111939"/>
                    </a:lnTo>
                    <a:cubicBezTo>
                      <a:pt x="572010" y="-7034"/>
                      <a:pt x="1260655" y="-64822"/>
                      <a:pt x="1888115" y="111939"/>
                    </a:cubicBezTo>
                    <a:lnTo>
                      <a:pt x="2016224" y="471979"/>
                    </a:lnTo>
                    <a:lnTo>
                      <a:pt x="0" y="471979"/>
                    </a:lnTo>
                    <a:close/>
                  </a:path>
                </a:pathLst>
              </a:custGeom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CCC575C1-05CD-4A4A-BD9D-59BAF42F0466}"/>
                  </a:ext>
                </a:extLst>
              </p:cNvPr>
              <p:cNvSpPr/>
              <p:nvPr/>
            </p:nvSpPr>
            <p:spPr>
              <a:xfrm>
                <a:off x="5580223" y="4160675"/>
                <a:ext cx="2016000" cy="302944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7" name="Oval 1">
              <a:extLst>
                <a:ext uri="{FF2B5EF4-FFF2-40B4-BE49-F238E27FC236}">
                  <a16:creationId xmlns:a16="http://schemas.microsoft.com/office/drawing/2014/main" id="{713E837E-E8FA-4CC2-839A-AC4F296B007B}"/>
                </a:ext>
              </a:extLst>
            </p:cNvPr>
            <p:cNvSpPr/>
            <p:nvPr/>
          </p:nvSpPr>
          <p:spPr>
            <a:xfrm>
              <a:off x="9251061" y="1226194"/>
              <a:ext cx="1532091" cy="1343867"/>
            </a:xfrm>
            <a:custGeom>
              <a:avLst/>
              <a:gdLst/>
              <a:ahLst/>
              <a:cxnLst/>
              <a:rect l="l" t="t" r="r" b="b"/>
              <a:pathLst>
                <a:path w="1629237" h="1429078">
                  <a:moveTo>
                    <a:pt x="788250" y="811267"/>
                  </a:moveTo>
                  <a:cubicBezTo>
                    <a:pt x="777162" y="823036"/>
                    <a:pt x="761883" y="830075"/>
                    <a:pt x="745080" y="830075"/>
                  </a:cubicBezTo>
                  <a:cubicBezTo>
                    <a:pt x="731312" y="830075"/>
                    <a:pt x="718566" y="825349"/>
                    <a:pt x="708901" y="816356"/>
                  </a:cubicBezTo>
                  <a:lnTo>
                    <a:pt x="793313" y="1349315"/>
                  </a:lnTo>
                  <a:lnTo>
                    <a:pt x="826489" y="1349049"/>
                  </a:lnTo>
                  <a:lnTo>
                    <a:pt x="826489" y="1349030"/>
                  </a:lnTo>
                  <a:lnTo>
                    <a:pt x="827682" y="1349040"/>
                  </a:lnTo>
                  <a:lnTo>
                    <a:pt x="828874" y="1349030"/>
                  </a:lnTo>
                  <a:lnTo>
                    <a:pt x="828874" y="1349049"/>
                  </a:lnTo>
                  <a:lnTo>
                    <a:pt x="861656" y="1349312"/>
                  </a:lnTo>
                  <a:lnTo>
                    <a:pt x="945043" y="822831"/>
                  </a:lnTo>
                  <a:cubicBezTo>
                    <a:pt x="936966" y="827649"/>
                    <a:pt x="927625" y="830075"/>
                    <a:pt x="917761" y="830075"/>
                  </a:cubicBezTo>
                  <a:cubicBezTo>
                    <a:pt x="900958" y="830075"/>
                    <a:pt x="885679" y="823036"/>
                    <a:pt x="874591" y="811267"/>
                  </a:cubicBezTo>
                  <a:cubicBezTo>
                    <a:pt x="863502" y="823036"/>
                    <a:pt x="848223" y="830075"/>
                    <a:pt x="831420" y="830075"/>
                  </a:cubicBezTo>
                  <a:cubicBezTo>
                    <a:pt x="814617" y="830075"/>
                    <a:pt x="799338" y="823036"/>
                    <a:pt x="788250" y="811267"/>
                  </a:cubicBezTo>
                  <a:close/>
                  <a:moveTo>
                    <a:pt x="1629237" y="597932"/>
                  </a:moveTo>
                  <a:lnTo>
                    <a:pt x="1629237" y="724090"/>
                  </a:lnTo>
                  <a:lnTo>
                    <a:pt x="1449012" y="698858"/>
                  </a:lnTo>
                  <a:lnTo>
                    <a:pt x="1449012" y="623164"/>
                  </a:lnTo>
                  <a:close/>
                  <a:moveTo>
                    <a:pt x="0" y="597932"/>
                  </a:moveTo>
                  <a:lnTo>
                    <a:pt x="180225" y="623164"/>
                  </a:lnTo>
                  <a:lnTo>
                    <a:pt x="180225" y="698858"/>
                  </a:lnTo>
                  <a:lnTo>
                    <a:pt x="0" y="724090"/>
                  </a:lnTo>
                  <a:close/>
                  <a:moveTo>
                    <a:pt x="826489" y="343855"/>
                  </a:moveTo>
                  <a:cubicBezTo>
                    <a:pt x="582980" y="344141"/>
                    <a:pt x="385675" y="541640"/>
                    <a:pt x="385675" y="785222"/>
                  </a:cubicBezTo>
                  <a:cubicBezTo>
                    <a:pt x="385675" y="950118"/>
                    <a:pt x="503361" y="1112862"/>
                    <a:pt x="596022" y="1187212"/>
                  </a:cubicBezTo>
                  <a:cubicBezTo>
                    <a:pt x="638271" y="1236093"/>
                    <a:pt x="634922" y="1237095"/>
                    <a:pt x="652091" y="1299657"/>
                  </a:cubicBezTo>
                  <a:cubicBezTo>
                    <a:pt x="658931" y="1343524"/>
                    <a:pt x="645074" y="1347909"/>
                    <a:pt x="684382" y="1350189"/>
                  </a:cubicBezTo>
                  <a:lnTo>
                    <a:pt x="713002" y="1349959"/>
                  </a:lnTo>
                  <a:lnTo>
                    <a:pt x="616715" y="742031"/>
                  </a:lnTo>
                  <a:cubicBezTo>
                    <a:pt x="613343" y="720743"/>
                    <a:pt x="627867" y="700753"/>
                    <a:pt x="649155" y="697381"/>
                  </a:cubicBezTo>
                  <a:lnTo>
                    <a:pt x="650512" y="697167"/>
                  </a:lnTo>
                  <a:cubicBezTo>
                    <a:pt x="669859" y="694102"/>
                    <a:pt x="688135" y="705820"/>
                    <a:pt x="693142" y="724182"/>
                  </a:cubicBezTo>
                  <a:cubicBezTo>
                    <a:pt x="703502" y="705062"/>
                    <a:pt x="722973" y="692875"/>
                    <a:pt x="745080" y="692875"/>
                  </a:cubicBezTo>
                  <a:cubicBezTo>
                    <a:pt x="761883" y="692875"/>
                    <a:pt x="777162" y="699916"/>
                    <a:pt x="788250" y="711684"/>
                  </a:cubicBezTo>
                  <a:cubicBezTo>
                    <a:pt x="799338" y="699916"/>
                    <a:pt x="814617" y="692875"/>
                    <a:pt x="831420" y="692875"/>
                  </a:cubicBezTo>
                  <a:cubicBezTo>
                    <a:pt x="848223" y="692875"/>
                    <a:pt x="863502" y="699916"/>
                    <a:pt x="874591" y="711684"/>
                  </a:cubicBezTo>
                  <a:cubicBezTo>
                    <a:pt x="885679" y="699916"/>
                    <a:pt x="900958" y="692875"/>
                    <a:pt x="917761" y="692875"/>
                  </a:cubicBezTo>
                  <a:cubicBezTo>
                    <a:pt x="936430" y="692875"/>
                    <a:pt x="953219" y="701567"/>
                    <a:pt x="964433" y="715752"/>
                  </a:cubicBezTo>
                  <a:cubicBezTo>
                    <a:pt x="971427" y="700847"/>
                    <a:pt x="987718" y="691969"/>
                    <a:pt x="1004850" y="694683"/>
                  </a:cubicBezTo>
                  <a:lnTo>
                    <a:pt x="1006207" y="694898"/>
                  </a:lnTo>
                  <a:cubicBezTo>
                    <a:pt x="1027496" y="698270"/>
                    <a:pt x="1042019" y="718259"/>
                    <a:pt x="1038647" y="739547"/>
                  </a:cubicBezTo>
                  <a:lnTo>
                    <a:pt x="941968" y="1349956"/>
                  </a:lnTo>
                  <a:lnTo>
                    <a:pt x="970980" y="1350189"/>
                  </a:lnTo>
                  <a:cubicBezTo>
                    <a:pt x="1010288" y="1347909"/>
                    <a:pt x="996432" y="1343524"/>
                    <a:pt x="1003271" y="1299657"/>
                  </a:cubicBezTo>
                  <a:cubicBezTo>
                    <a:pt x="1020440" y="1237095"/>
                    <a:pt x="1017091" y="1236093"/>
                    <a:pt x="1059340" y="1187212"/>
                  </a:cubicBezTo>
                  <a:cubicBezTo>
                    <a:pt x="1152001" y="1112862"/>
                    <a:pt x="1269687" y="950118"/>
                    <a:pt x="1269687" y="785222"/>
                  </a:cubicBezTo>
                  <a:cubicBezTo>
                    <a:pt x="1269687" y="541640"/>
                    <a:pt x="1072383" y="344141"/>
                    <a:pt x="828874" y="343855"/>
                  </a:cubicBezTo>
                  <a:lnTo>
                    <a:pt x="828874" y="343965"/>
                  </a:lnTo>
                  <a:lnTo>
                    <a:pt x="827682" y="343872"/>
                  </a:lnTo>
                  <a:lnTo>
                    <a:pt x="826489" y="343965"/>
                  </a:lnTo>
                  <a:close/>
                  <a:moveTo>
                    <a:pt x="826666" y="234292"/>
                  </a:moveTo>
                  <a:lnTo>
                    <a:pt x="827682" y="234370"/>
                  </a:lnTo>
                  <a:lnTo>
                    <a:pt x="828696" y="234292"/>
                  </a:lnTo>
                  <a:cubicBezTo>
                    <a:pt x="1127204" y="234292"/>
                    <a:pt x="1369193" y="476281"/>
                    <a:pt x="1369193" y="774790"/>
                  </a:cubicBezTo>
                  <a:cubicBezTo>
                    <a:pt x="1369193" y="976792"/>
                    <a:pt x="1224964" y="1176156"/>
                    <a:pt x="1111484" y="1267155"/>
                  </a:cubicBezTo>
                  <a:cubicBezTo>
                    <a:pt x="1077677" y="1306104"/>
                    <a:pt x="1092596" y="1326571"/>
                    <a:pt x="1085332" y="1377346"/>
                  </a:cubicBezTo>
                  <a:cubicBezTo>
                    <a:pt x="1066445" y="1416544"/>
                    <a:pt x="1049551" y="1429078"/>
                    <a:pt x="1016165" y="1429078"/>
                  </a:cubicBezTo>
                  <a:lnTo>
                    <a:pt x="827682" y="1428403"/>
                  </a:lnTo>
                  <a:lnTo>
                    <a:pt x="639197" y="1429078"/>
                  </a:lnTo>
                  <a:cubicBezTo>
                    <a:pt x="605812" y="1429078"/>
                    <a:pt x="588918" y="1416544"/>
                    <a:pt x="570030" y="1377346"/>
                  </a:cubicBezTo>
                  <a:cubicBezTo>
                    <a:pt x="562766" y="1326571"/>
                    <a:pt x="577686" y="1306104"/>
                    <a:pt x="543878" y="1267155"/>
                  </a:cubicBezTo>
                  <a:cubicBezTo>
                    <a:pt x="430398" y="1176156"/>
                    <a:pt x="286169" y="976792"/>
                    <a:pt x="286169" y="774790"/>
                  </a:cubicBezTo>
                  <a:cubicBezTo>
                    <a:pt x="286169" y="476281"/>
                    <a:pt x="528158" y="234292"/>
                    <a:pt x="826666" y="234292"/>
                  </a:cubicBezTo>
                  <a:close/>
                  <a:moveTo>
                    <a:pt x="1287881" y="124716"/>
                  </a:moveTo>
                  <a:lnTo>
                    <a:pt x="1384523" y="205808"/>
                  </a:lnTo>
                  <a:lnTo>
                    <a:pt x="1249349" y="327650"/>
                  </a:lnTo>
                  <a:lnTo>
                    <a:pt x="1191363" y="278995"/>
                  </a:lnTo>
                  <a:close/>
                  <a:moveTo>
                    <a:pt x="332408" y="124716"/>
                  </a:moveTo>
                  <a:lnTo>
                    <a:pt x="428926" y="278995"/>
                  </a:lnTo>
                  <a:lnTo>
                    <a:pt x="370940" y="327650"/>
                  </a:lnTo>
                  <a:lnTo>
                    <a:pt x="235766" y="205808"/>
                  </a:lnTo>
                  <a:close/>
                  <a:moveTo>
                    <a:pt x="764602" y="0"/>
                  </a:moveTo>
                  <a:lnTo>
                    <a:pt x="890759" y="0"/>
                  </a:lnTo>
                  <a:lnTo>
                    <a:pt x="865528" y="180225"/>
                  </a:lnTo>
                  <a:lnTo>
                    <a:pt x="789834" y="1802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36C3811F-D25F-456D-8897-5A30FF45C473}"/>
                </a:ext>
              </a:extLst>
            </p:cNvPr>
            <p:cNvSpPr/>
            <p:nvPr/>
          </p:nvSpPr>
          <p:spPr>
            <a:xfrm>
              <a:off x="9810121" y="3031449"/>
              <a:ext cx="384488" cy="2030026"/>
            </a:xfrm>
            <a:custGeom>
              <a:avLst/>
              <a:gdLst>
                <a:gd name="connsiteX0" fmla="*/ 171450 w 323850"/>
                <a:gd name="connsiteY0" fmla="*/ 28575 h 2152650"/>
                <a:gd name="connsiteX1" fmla="*/ 152400 w 323850"/>
                <a:gd name="connsiteY1" fmla="*/ 647700 h 2152650"/>
                <a:gd name="connsiteX2" fmla="*/ 0 w 323850"/>
                <a:gd name="connsiteY2" fmla="*/ 1457325 h 2152650"/>
                <a:gd name="connsiteX3" fmla="*/ 180975 w 323850"/>
                <a:gd name="connsiteY3" fmla="*/ 2152650 h 2152650"/>
                <a:gd name="connsiteX4" fmla="*/ 323850 w 323850"/>
                <a:gd name="connsiteY4" fmla="*/ 2066925 h 2152650"/>
                <a:gd name="connsiteX5" fmla="*/ 161925 w 323850"/>
                <a:gd name="connsiteY5" fmla="*/ 1419225 h 2152650"/>
                <a:gd name="connsiteX6" fmla="*/ 295275 w 323850"/>
                <a:gd name="connsiteY6" fmla="*/ 628650 h 2152650"/>
                <a:gd name="connsiteX7" fmla="*/ 285750 w 323850"/>
                <a:gd name="connsiteY7" fmla="*/ 542925 h 2152650"/>
                <a:gd name="connsiteX8" fmla="*/ 276225 w 323850"/>
                <a:gd name="connsiteY8" fmla="*/ 0 h 2152650"/>
                <a:gd name="connsiteX9" fmla="*/ 171450 w 323850"/>
                <a:gd name="connsiteY9" fmla="*/ 28575 h 2152650"/>
                <a:gd name="connsiteX0" fmla="*/ 167117 w 323850"/>
                <a:gd name="connsiteY0" fmla="*/ 2573 h 2152650"/>
                <a:gd name="connsiteX1" fmla="*/ 152400 w 323850"/>
                <a:gd name="connsiteY1" fmla="*/ 647700 h 2152650"/>
                <a:gd name="connsiteX2" fmla="*/ 0 w 323850"/>
                <a:gd name="connsiteY2" fmla="*/ 1457325 h 2152650"/>
                <a:gd name="connsiteX3" fmla="*/ 180975 w 323850"/>
                <a:gd name="connsiteY3" fmla="*/ 2152650 h 2152650"/>
                <a:gd name="connsiteX4" fmla="*/ 323850 w 323850"/>
                <a:gd name="connsiteY4" fmla="*/ 2066925 h 2152650"/>
                <a:gd name="connsiteX5" fmla="*/ 161925 w 323850"/>
                <a:gd name="connsiteY5" fmla="*/ 1419225 h 2152650"/>
                <a:gd name="connsiteX6" fmla="*/ 295275 w 323850"/>
                <a:gd name="connsiteY6" fmla="*/ 628650 h 2152650"/>
                <a:gd name="connsiteX7" fmla="*/ 285750 w 323850"/>
                <a:gd name="connsiteY7" fmla="*/ 542925 h 2152650"/>
                <a:gd name="connsiteX8" fmla="*/ 276225 w 323850"/>
                <a:gd name="connsiteY8" fmla="*/ 0 h 2152650"/>
                <a:gd name="connsiteX9" fmla="*/ 167117 w 323850"/>
                <a:gd name="connsiteY9" fmla="*/ 2573 h 2152650"/>
                <a:gd name="connsiteX0" fmla="*/ 167117 w 323850"/>
                <a:gd name="connsiteY0" fmla="*/ 2573 h 2152650"/>
                <a:gd name="connsiteX1" fmla="*/ 152400 w 323850"/>
                <a:gd name="connsiteY1" fmla="*/ 647700 h 2152650"/>
                <a:gd name="connsiteX2" fmla="*/ 0 w 323850"/>
                <a:gd name="connsiteY2" fmla="*/ 1457325 h 2152650"/>
                <a:gd name="connsiteX3" fmla="*/ 180975 w 323850"/>
                <a:gd name="connsiteY3" fmla="*/ 2152650 h 2152650"/>
                <a:gd name="connsiteX4" fmla="*/ 323850 w 323850"/>
                <a:gd name="connsiteY4" fmla="*/ 2066925 h 2152650"/>
                <a:gd name="connsiteX5" fmla="*/ 161925 w 323850"/>
                <a:gd name="connsiteY5" fmla="*/ 1419225 h 2152650"/>
                <a:gd name="connsiteX6" fmla="*/ 295275 w 323850"/>
                <a:gd name="connsiteY6" fmla="*/ 628650 h 2152650"/>
                <a:gd name="connsiteX7" fmla="*/ 285750 w 323850"/>
                <a:gd name="connsiteY7" fmla="*/ 542925 h 2152650"/>
                <a:gd name="connsiteX8" fmla="*/ 276225 w 323850"/>
                <a:gd name="connsiteY8" fmla="*/ 0 h 2152650"/>
                <a:gd name="connsiteX9" fmla="*/ 167117 w 323850"/>
                <a:gd name="connsiteY9" fmla="*/ 2573 h 2152650"/>
                <a:gd name="connsiteX0" fmla="*/ 167117 w 323850"/>
                <a:gd name="connsiteY0" fmla="*/ 2573 h 2152650"/>
                <a:gd name="connsiteX1" fmla="*/ 152400 w 323850"/>
                <a:gd name="connsiteY1" fmla="*/ 647700 h 2152650"/>
                <a:gd name="connsiteX2" fmla="*/ 0 w 323850"/>
                <a:gd name="connsiteY2" fmla="*/ 1457325 h 2152650"/>
                <a:gd name="connsiteX3" fmla="*/ 180975 w 323850"/>
                <a:gd name="connsiteY3" fmla="*/ 2152650 h 2152650"/>
                <a:gd name="connsiteX4" fmla="*/ 323850 w 323850"/>
                <a:gd name="connsiteY4" fmla="*/ 2066925 h 2152650"/>
                <a:gd name="connsiteX5" fmla="*/ 161925 w 323850"/>
                <a:gd name="connsiteY5" fmla="*/ 1419225 h 2152650"/>
                <a:gd name="connsiteX6" fmla="*/ 295275 w 323850"/>
                <a:gd name="connsiteY6" fmla="*/ 628650 h 2152650"/>
                <a:gd name="connsiteX7" fmla="*/ 285750 w 323850"/>
                <a:gd name="connsiteY7" fmla="*/ 542925 h 2152650"/>
                <a:gd name="connsiteX8" fmla="*/ 276225 w 323850"/>
                <a:gd name="connsiteY8" fmla="*/ 0 h 2152650"/>
                <a:gd name="connsiteX9" fmla="*/ 167117 w 323850"/>
                <a:gd name="connsiteY9" fmla="*/ 2573 h 2152650"/>
                <a:gd name="connsiteX0" fmla="*/ 167117 w 323850"/>
                <a:gd name="connsiteY0" fmla="*/ 2573 h 2152650"/>
                <a:gd name="connsiteX1" fmla="*/ 152400 w 323850"/>
                <a:gd name="connsiteY1" fmla="*/ 647700 h 2152650"/>
                <a:gd name="connsiteX2" fmla="*/ 0 w 323850"/>
                <a:gd name="connsiteY2" fmla="*/ 1457325 h 2152650"/>
                <a:gd name="connsiteX3" fmla="*/ 180975 w 323850"/>
                <a:gd name="connsiteY3" fmla="*/ 2152650 h 2152650"/>
                <a:gd name="connsiteX4" fmla="*/ 323850 w 323850"/>
                <a:gd name="connsiteY4" fmla="*/ 2066925 h 2152650"/>
                <a:gd name="connsiteX5" fmla="*/ 161925 w 323850"/>
                <a:gd name="connsiteY5" fmla="*/ 1419225 h 2152650"/>
                <a:gd name="connsiteX6" fmla="*/ 295275 w 323850"/>
                <a:gd name="connsiteY6" fmla="*/ 628650 h 2152650"/>
                <a:gd name="connsiteX7" fmla="*/ 285750 w 323850"/>
                <a:gd name="connsiteY7" fmla="*/ 542925 h 2152650"/>
                <a:gd name="connsiteX8" fmla="*/ 276225 w 323850"/>
                <a:gd name="connsiteY8" fmla="*/ 0 h 2152650"/>
                <a:gd name="connsiteX9" fmla="*/ 167117 w 323850"/>
                <a:gd name="connsiteY9" fmla="*/ 2573 h 2152650"/>
                <a:gd name="connsiteX0" fmla="*/ 167117 w 323850"/>
                <a:gd name="connsiteY0" fmla="*/ 2573 h 2152650"/>
                <a:gd name="connsiteX1" fmla="*/ 152400 w 323850"/>
                <a:gd name="connsiteY1" fmla="*/ 647700 h 2152650"/>
                <a:gd name="connsiteX2" fmla="*/ 0 w 323850"/>
                <a:gd name="connsiteY2" fmla="*/ 1457325 h 2152650"/>
                <a:gd name="connsiteX3" fmla="*/ 180975 w 323850"/>
                <a:gd name="connsiteY3" fmla="*/ 2152650 h 2152650"/>
                <a:gd name="connsiteX4" fmla="*/ 323850 w 323850"/>
                <a:gd name="connsiteY4" fmla="*/ 2066925 h 2152650"/>
                <a:gd name="connsiteX5" fmla="*/ 161925 w 323850"/>
                <a:gd name="connsiteY5" fmla="*/ 1419225 h 2152650"/>
                <a:gd name="connsiteX6" fmla="*/ 295275 w 323850"/>
                <a:gd name="connsiteY6" fmla="*/ 628650 h 2152650"/>
                <a:gd name="connsiteX7" fmla="*/ 276225 w 323850"/>
                <a:gd name="connsiteY7" fmla="*/ 0 h 2152650"/>
                <a:gd name="connsiteX8" fmla="*/ 167117 w 323850"/>
                <a:gd name="connsiteY8" fmla="*/ 2573 h 2152650"/>
                <a:gd name="connsiteX0" fmla="*/ 167117 w 327783"/>
                <a:gd name="connsiteY0" fmla="*/ 2573 h 2152650"/>
                <a:gd name="connsiteX1" fmla="*/ 152400 w 327783"/>
                <a:gd name="connsiteY1" fmla="*/ 647700 h 2152650"/>
                <a:gd name="connsiteX2" fmla="*/ 0 w 327783"/>
                <a:gd name="connsiteY2" fmla="*/ 1457325 h 2152650"/>
                <a:gd name="connsiteX3" fmla="*/ 180975 w 327783"/>
                <a:gd name="connsiteY3" fmla="*/ 2152650 h 2152650"/>
                <a:gd name="connsiteX4" fmla="*/ 323850 w 327783"/>
                <a:gd name="connsiteY4" fmla="*/ 2066925 h 2152650"/>
                <a:gd name="connsiteX5" fmla="*/ 161925 w 327783"/>
                <a:gd name="connsiteY5" fmla="*/ 1419225 h 2152650"/>
                <a:gd name="connsiteX6" fmla="*/ 295275 w 327783"/>
                <a:gd name="connsiteY6" fmla="*/ 628650 h 2152650"/>
                <a:gd name="connsiteX7" fmla="*/ 276225 w 327783"/>
                <a:gd name="connsiteY7" fmla="*/ 0 h 2152650"/>
                <a:gd name="connsiteX8" fmla="*/ 167117 w 327783"/>
                <a:gd name="connsiteY8" fmla="*/ 2573 h 2152650"/>
                <a:gd name="connsiteX0" fmla="*/ 167117 w 349517"/>
                <a:gd name="connsiteY0" fmla="*/ 2573 h 2152650"/>
                <a:gd name="connsiteX1" fmla="*/ 152400 w 349517"/>
                <a:gd name="connsiteY1" fmla="*/ 647700 h 2152650"/>
                <a:gd name="connsiteX2" fmla="*/ 0 w 349517"/>
                <a:gd name="connsiteY2" fmla="*/ 1457325 h 2152650"/>
                <a:gd name="connsiteX3" fmla="*/ 180975 w 349517"/>
                <a:gd name="connsiteY3" fmla="*/ 2152650 h 2152650"/>
                <a:gd name="connsiteX4" fmla="*/ 323850 w 349517"/>
                <a:gd name="connsiteY4" fmla="*/ 2066925 h 2152650"/>
                <a:gd name="connsiteX5" fmla="*/ 161925 w 349517"/>
                <a:gd name="connsiteY5" fmla="*/ 1419225 h 2152650"/>
                <a:gd name="connsiteX6" fmla="*/ 295275 w 349517"/>
                <a:gd name="connsiteY6" fmla="*/ 628650 h 2152650"/>
                <a:gd name="connsiteX7" fmla="*/ 349310 w 349517"/>
                <a:gd name="connsiteY7" fmla="*/ 216050 h 2152650"/>
                <a:gd name="connsiteX8" fmla="*/ 276225 w 349517"/>
                <a:gd name="connsiteY8" fmla="*/ 0 h 2152650"/>
                <a:gd name="connsiteX9" fmla="*/ 167117 w 349517"/>
                <a:gd name="connsiteY9" fmla="*/ 2573 h 2152650"/>
                <a:gd name="connsiteX0" fmla="*/ 167117 w 349517"/>
                <a:gd name="connsiteY0" fmla="*/ 2573 h 2152650"/>
                <a:gd name="connsiteX1" fmla="*/ 152400 w 349517"/>
                <a:gd name="connsiteY1" fmla="*/ 647700 h 2152650"/>
                <a:gd name="connsiteX2" fmla="*/ 0 w 349517"/>
                <a:gd name="connsiteY2" fmla="*/ 1457325 h 2152650"/>
                <a:gd name="connsiteX3" fmla="*/ 180975 w 349517"/>
                <a:gd name="connsiteY3" fmla="*/ 2152650 h 2152650"/>
                <a:gd name="connsiteX4" fmla="*/ 323850 w 349517"/>
                <a:gd name="connsiteY4" fmla="*/ 2066925 h 2152650"/>
                <a:gd name="connsiteX5" fmla="*/ 161925 w 349517"/>
                <a:gd name="connsiteY5" fmla="*/ 1419225 h 2152650"/>
                <a:gd name="connsiteX6" fmla="*/ 295275 w 349517"/>
                <a:gd name="connsiteY6" fmla="*/ 628650 h 2152650"/>
                <a:gd name="connsiteX7" fmla="*/ 349310 w 349517"/>
                <a:gd name="connsiteY7" fmla="*/ 216050 h 2152650"/>
                <a:gd name="connsiteX8" fmla="*/ 276225 w 349517"/>
                <a:gd name="connsiteY8" fmla="*/ 0 h 2152650"/>
                <a:gd name="connsiteX9" fmla="*/ 167117 w 349517"/>
                <a:gd name="connsiteY9" fmla="*/ 2573 h 2152650"/>
                <a:gd name="connsiteX0" fmla="*/ 167117 w 349517"/>
                <a:gd name="connsiteY0" fmla="*/ 2573 h 2152650"/>
                <a:gd name="connsiteX1" fmla="*/ 152400 w 349517"/>
                <a:gd name="connsiteY1" fmla="*/ 647700 h 2152650"/>
                <a:gd name="connsiteX2" fmla="*/ 0 w 349517"/>
                <a:gd name="connsiteY2" fmla="*/ 1457325 h 2152650"/>
                <a:gd name="connsiteX3" fmla="*/ 180975 w 349517"/>
                <a:gd name="connsiteY3" fmla="*/ 2152650 h 2152650"/>
                <a:gd name="connsiteX4" fmla="*/ 323850 w 349517"/>
                <a:gd name="connsiteY4" fmla="*/ 2066925 h 2152650"/>
                <a:gd name="connsiteX5" fmla="*/ 161925 w 349517"/>
                <a:gd name="connsiteY5" fmla="*/ 1419225 h 2152650"/>
                <a:gd name="connsiteX6" fmla="*/ 295275 w 349517"/>
                <a:gd name="connsiteY6" fmla="*/ 628650 h 2152650"/>
                <a:gd name="connsiteX7" fmla="*/ 349310 w 349517"/>
                <a:gd name="connsiteY7" fmla="*/ 216050 h 2152650"/>
                <a:gd name="connsiteX8" fmla="*/ 276225 w 349517"/>
                <a:gd name="connsiteY8" fmla="*/ 0 h 2152650"/>
                <a:gd name="connsiteX9" fmla="*/ 167117 w 349517"/>
                <a:gd name="connsiteY9" fmla="*/ 2573 h 2152650"/>
                <a:gd name="connsiteX0" fmla="*/ 167117 w 349782"/>
                <a:gd name="connsiteY0" fmla="*/ 2573 h 2152650"/>
                <a:gd name="connsiteX1" fmla="*/ 152400 w 349782"/>
                <a:gd name="connsiteY1" fmla="*/ 647700 h 2152650"/>
                <a:gd name="connsiteX2" fmla="*/ 0 w 349782"/>
                <a:gd name="connsiteY2" fmla="*/ 1457325 h 2152650"/>
                <a:gd name="connsiteX3" fmla="*/ 180975 w 349782"/>
                <a:gd name="connsiteY3" fmla="*/ 2152650 h 2152650"/>
                <a:gd name="connsiteX4" fmla="*/ 323850 w 349782"/>
                <a:gd name="connsiteY4" fmla="*/ 2066925 h 2152650"/>
                <a:gd name="connsiteX5" fmla="*/ 161925 w 349782"/>
                <a:gd name="connsiteY5" fmla="*/ 1419225 h 2152650"/>
                <a:gd name="connsiteX6" fmla="*/ 295275 w 349782"/>
                <a:gd name="connsiteY6" fmla="*/ 628650 h 2152650"/>
                <a:gd name="connsiteX7" fmla="*/ 349310 w 349782"/>
                <a:gd name="connsiteY7" fmla="*/ 216050 h 2152650"/>
                <a:gd name="connsiteX8" fmla="*/ 276225 w 349782"/>
                <a:gd name="connsiteY8" fmla="*/ 0 h 2152650"/>
                <a:gd name="connsiteX9" fmla="*/ 167117 w 349782"/>
                <a:gd name="connsiteY9" fmla="*/ 2573 h 2152650"/>
                <a:gd name="connsiteX0" fmla="*/ 167117 w 349782"/>
                <a:gd name="connsiteY0" fmla="*/ 2573 h 2152650"/>
                <a:gd name="connsiteX1" fmla="*/ 152400 w 349782"/>
                <a:gd name="connsiteY1" fmla="*/ 647700 h 2152650"/>
                <a:gd name="connsiteX2" fmla="*/ 0 w 349782"/>
                <a:gd name="connsiteY2" fmla="*/ 1457325 h 2152650"/>
                <a:gd name="connsiteX3" fmla="*/ 180975 w 349782"/>
                <a:gd name="connsiteY3" fmla="*/ 2152650 h 2152650"/>
                <a:gd name="connsiteX4" fmla="*/ 323850 w 349782"/>
                <a:gd name="connsiteY4" fmla="*/ 2066925 h 2152650"/>
                <a:gd name="connsiteX5" fmla="*/ 161925 w 349782"/>
                <a:gd name="connsiteY5" fmla="*/ 1419225 h 2152650"/>
                <a:gd name="connsiteX6" fmla="*/ 295275 w 349782"/>
                <a:gd name="connsiteY6" fmla="*/ 628650 h 2152650"/>
                <a:gd name="connsiteX7" fmla="*/ 349310 w 349782"/>
                <a:gd name="connsiteY7" fmla="*/ 216050 h 2152650"/>
                <a:gd name="connsiteX8" fmla="*/ 276225 w 349782"/>
                <a:gd name="connsiteY8" fmla="*/ 0 h 2152650"/>
                <a:gd name="connsiteX9" fmla="*/ 167117 w 349782"/>
                <a:gd name="connsiteY9" fmla="*/ 2573 h 2152650"/>
                <a:gd name="connsiteX0" fmla="*/ 167117 w 349782"/>
                <a:gd name="connsiteY0" fmla="*/ 2573 h 2152650"/>
                <a:gd name="connsiteX1" fmla="*/ 152400 w 349782"/>
                <a:gd name="connsiteY1" fmla="*/ 647700 h 2152650"/>
                <a:gd name="connsiteX2" fmla="*/ 0 w 349782"/>
                <a:gd name="connsiteY2" fmla="*/ 1457325 h 2152650"/>
                <a:gd name="connsiteX3" fmla="*/ 180975 w 349782"/>
                <a:gd name="connsiteY3" fmla="*/ 2152650 h 2152650"/>
                <a:gd name="connsiteX4" fmla="*/ 323850 w 349782"/>
                <a:gd name="connsiteY4" fmla="*/ 2066925 h 2152650"/>
                <a:gd name="connsiteX5" fmla="*/ 161925 w 349782"/>
                <a:gd name="connsiteY5" fmla="*/ 1419225 h 2152650"/>
                <a:gd name="connsiteX6" fmla="*/ 295275 w 349782"/>
                <a:gd name="connsiteY6" fmla="*/ 628650 h 2152650"/>
                <a:gd name="connsiteX7" fmla="*/ 349310 w 349782"/>
                <a:gd name="connsiteY7" fmla="*/ 216050 h 2152650"/>
                <a:gd name="connsiteX8" fmla="*/ 276225 w 349782"/>
                <a:gd name="connsiteY8" fmla="*/ 0 h 2152650"/>
                <a:gd name="connsiteX9" fmla="*/ 167117 w 349782"/>
                <a:gd name="connsiteY9" fmla="*/ 2573 h 2152650"/>
                <a:gd name="connsiteX0" fmla="*/ 167117 w 349782"/>
                <a:gd name="connsiteY0" fmla="*/ 2573 h 2152650"/>
                <a:gd name="connsiteX1" fmla="*/ 152400 w 349782"/>
                <a:gd name="connsiteY1" fmla="*/ 647700 h 2152650"/>
                <a:gd name="connsiteX2" fmla="*/ 0 w 349782"/>
                <a:gd name="connsiteY2" fmla="*/ 1457325 h 2152650"/>
                <a:gd name="connsiteX3" fmla="*/ 180975 w 349782"/>
                <a:gd name="connsiteY3" fmla="*/ 2152650 h 2152650"/>
                <a:gd name="connsiteX4" fmla="*/ 323850 w 349782"/>
                <a:gd name="connsiteY4" fmla="*/ 2066925 h 2152650"/>
                <a:gd name="connsiteX5" fmla="*/ 161925 w 349782"/>
                <a:gd name="connsiteY5" fmla="*/ 1419225 h 2152650"/>
                <a:gd name="connsiteX6" fmla="*/ 295275 w 349782"/>
                <a:gd name="connsiteY6" fmla="*/ 628650 h 2152650"/>
                <a:gd name="connsiteX7" fmla="*/ 349310 w 349782"/>
                <a:gd name="connsiteY7" fmla="*/ 216050 h 2152650"/>
                <a:gd name="connsiteX8" fmla="*/ 276225 w 349782"/>
                <a:gd name="connsiteY8" fmla="*/ 0 h 2152650"/>
                <a:gd name="connsiteX9" fmla="*/ 167117 w 349782"/>
                <a:gd name="connsiteY9" fmla="*/ 2573 h 2152650"/>
                <a:gd name="connsiteX0" fmla="*/ 178793 w 361458"/>
                <a:gd name="connsiteY0" fmla="*/ 2573 h 2152650"/>
                <a:gd name="connsiteX1" fmla="*/ 164076 w 361458"/>
                <a:gd name="connsiteY1" fmla="*/ 647700 h 2152650"/>
                <a:gd name="connsiteX2" fmla="*/ 11676 w 361458"/>
                <a:gd name="connsiteY2" fmla="*/ 1457325 h 2152650"/>
                <a:gd name="connsiteX3" fmla="*/ 192651 w 361458"/>
                <a:gd name="connsiteY3" fmla="*/ 2152650 h 2152650"/>
                <a:gd name="connsiteX4" fmla="*/ 335526 w 361458"/>
                <a:gd name="connsiteY4" fmla="*/ 2066925 h 2152650"/>
                <a:gd name="connsiteX5" fmla="*/ 173601 w 361458"/>
                <a:gd name="connsiteY5" fmla="*/ 1419225 h 2152650"/>
                <a:gd name="connsiteX6" fmla="*/ 306951 w 361458"/>
                <a:gd name="connsiteY6" fmla="*/ 628650 h 2152650"/>
                <a:gd name="connsiteX7" fmla="*/ 360986 w 361458"/>
                <a:gd name="connsiteY7" fmla="*/ 216050 h 2152650"/>
                <a:gd name="connsiteX8" fmla="*/ 287901 w 361458"/>
                <a:gd name="connsiteY8" fmla="*/ 0 h 2152650"/>
                <a:gd name="connsiteX9" fmla="*/ 178793 w 361458"/>
                <a:gd name="connsiteY9" fmla="*/ 2573 h 2152650"/>
                <a:gd name="connsiteX0" fmla="*/ 178793 w 361849"/>
                <a:gd name="connsiteY0" fmla="*/ 2573 h 2152650"/>
                <a:gd name="connsiteX1" fmla="*/ 164076 w 361849"/>
                <a:gd name="connsiteY1" fmla="*/ 647700 h 2152650"/>
                <a:gd name="connsiteX2" fmla="*/ 11676 w 361849"/>
                <a:gd name="connsiteY2" fmla="*/ 1457325 h 2152650"/>
                <a:gd name="connsiteX3" fmla="*/ 192651 w 361849"/>
                <a:gd name="connsiteY3" fmla="*/ 2152650 h 2152650"/>
                <a:gd name="connsiteX4" fmla="*/ 335526 w 361849"/>
                <a:gd name="connsiteY4" fmla="*/ 2066925 h 2152650"/>
                <a:gd name="connsiteX5" fmla="*/ 173601 w 361849"/>
                <a:gd name="connsiteY5" fmla="*/ 1419225 h 2152650"/>
                <a:gd name="connsiteX6" fmla="*/ 315618 w 361849"/>
                <a:gd name="connsiteY6" fmla="*/ 654652 h 2152650"/>
                <a:gd name="connsiteX7" fmla="*/ 360986 w 361849"/>
                <a:gd name="connsiteY7" fmla="*/ 216050 h 2152650"/>
                <a:gd name="connsiteX8" fmla="*/ 287901 w 361849"/>
                <a:gd name="connsiteY8" fmla="*/ 0 h 2152650"/>
                <a:gd name="connsiteX9" fmla="*/ 178793 w 361849"/>
                <a:gd name="connsiteY9" fmla="*/ 2573 h 2152650"/>
                <a:gd name="connsiteX0" fmla="*/ 178793 w 361849"/>
                <a:gd name="connsiteY0" fmla="*/ 2573 h 2152650"/>
                <a:gd name="connsiteX1" fmla="*/ 164076 w 361849"/>
                <a:gd name="connsiteY1" fmla="*/ 647700 h 2152650"/>
                <a:gd name="connsiteX2" fmla="*/ 11676 w 361849"/>
                <a:gd name="connsiteY2" fmla="*/ 1457325 h 2152650"/>
                <a:gd name="connsiteX3" fmla="*/ 192651 w 361849"/>
                <a:gd name="connsiteY3" fmla="*/ 2152650 h 2152650"/>
                <a:gd name="connsiteX4" fmla="*/ 361528 w 361849"/>
                <a:gd name="connsiteY4" fmla="*/ 2131929 h 2152650"/>
                <a:gd name="connsiteX5" fmla="*/ 173601 w 361849"/>
                <a:gd name="connsiteY5" fmla="*/ 1419225 h 2152650"/>
                <a:gd name="connsiteX6" fmla="*/ 315618 w 361849"/>
                <a:gd name="connsiteY6" fmla="*/ 654652 h 2152650"/>
                <a:gd name="connsiteX7" fmla="*/ 360986 w 361849"/>
                <a:gd name="connsiteY7" fmla="*/ 216050 h 2152650"/>
                <a:gd name="connsiteX8" fmla="*/ 287901 w 361849"/>
                <a:gd name="connsiteY8" fmla="*/ 0 h 2152650"/>
                <a:gd name="connsiteX9" fmla="*/ 178793 w 361849"/>
                <a:gd name="connsiteY9" fmla="*/ 2573 h 2152650"/>
                <a:gd name="connsiteX0" fmla="*/ 178793 w 361528"/>
                <a:gd name="connsiteY0" fmla="*/ 2573 h 2152650"/>
                <a:gd name="connsiteX1" fmla="*/ 164076 w 361528"/>
                <a:gd name="connsiteY1" fmla="*/ 647700 h 2152650"/>
                <a:gd name="connsiteX2" fmla="*/ 11676 w 361528"/>
                <a:gd name="connsiteY2" fmla="*/ 1457325 h 2152650"/>
                <a:gd name="connsiteX3" fmla="*/ 192651 w 361528"/>
                <a:gd name="connsiteY3" fmla="*/ 2152650 h 2152650"/>
                <a:gd name="connsiteX4" fmla="*/ 361528 w 361528"/>
                <a:gd name="connsiteY4" fmla="*/ 2131929 h 2152650"/>
                <a:gd name="connsiteX5" fmla="*/ 173601 w 361528"/>
                <a:gd name="connsiteY5" fmla="*/ 1419225 h 2152650"/>
                <a:gd name="connsiteX6" fmla="*/ 315618 w 361528"/>
                <a:gd name="connsiteY6" fmla="*/ 654652 h 2152650"/>
                <a:gd name="connsiteX7" fmla="*/ 287901 w 361528"/>
                <a:gd name="connsiteY7" fmla="*/ 0 h 2152650"/>
                <a:gd name="connsiteX8" fmla="*/ 178793 w 361528"/>
                <a:gd name="connsiteY8" fmla="*/ 2573 h 2152650"/>
                <a:gd name="connsiteX0" fmla="*/ 178793 w 374776"/>
                <a:gd name="connsiteY0" fmla="*/ 2573 h 2152650"/>
                <a:gd name="connsiteX1" fmla="*/ 164076 w 374776"/>
                <a:gd name="connsiteY1" fmla="*/ 647700 h 2152650"/>
                <a:gd name="connsiteX2" fmla="*/ 11676 w 374776"/>
                <a:gd name="connsiteY2" fmla="*/ 1457325 h 2152650"/>
                <a:gd name="connsiteX3" fmla="*/ 192651 w 374776"/>
                <a:gd name="connsiteY3" fmla="*/ 2152650 h 2152650"/>
                <a:gd name="connsiteX4" fmla="*/ 361528 w 374776"/>
                <a:gd name="connsiteY4" fmla="*/ 2131929 h 2152650"/>
                <a:gd name="connsiteX5" fmla="*/ 173601 w 374776"/>
                <a:gd name="connsiteY5" fmla="*/ 1419225 h 2152650"/>
                <a:gd name="connsiteX6" fmla="*/ 315618 w 374776"/>
                <a:gd name="connsiteY6" fmla="*/ 654652 h 2152650"/>
                <a:gd name="connsiteX7" fmla="*/ 287901 w 374776"/>
                <a:gd name="connsiteY7" fmla="*/ 0 h 2152650"/>
                <a:gd name="connsiteX8" fmla="*/ 178793 w 374776"/>
                <a:gd name="connsiteY8" fmla="*/ 2573 h 2152650"/>
                <a:gd name="connsiteX0" fmla="*/ 178793 w 391181"/>
                <a:gd name="connsiteY0" fmla="*/ 2573 h 2152650"/>
                <a:gd name="connsiteX1" fmla="*/ 164076 w 391181"/>
                <a:gd name="connsiteY1" fmla="*/ 647700 h 2152650"/>
                <a:gd name="connsiteX2" fmla="*/ 11676 w 391181"/>
                <a:gd name="connsiteY2" fmla="*/ 1457325 h 2152650"/>
                <a:gd name="connsiteX3" fmla="*/ 192651 w 391181"/>
                <a:gd name="connsiteY3" fmla="*/ 2152650 h 2152650"/>
                <a:gd name="connsiteX4" fmla="*/ 361528 w 391181"/>
                <a:gd name="connsiteY4" fmla="*/ 2131929 h 2152650"/>
                <a:gd name="connsiteX5" fmla="*/ 173601 w 391181"/>
                <a:gd name="connsiteY5" fmla="*/ 1419225 h 2152650"/>
                <a:gd name="connsiteX6" fmla="*/ 315618 w 391181"/>
                <a:gd name="connsiteY6" fmla="*/ 654652 h 2152650"/>
                <a:gd name="connsiteX7" fmla="*/ 287901 w 391181"/>
                <a:gd name="connsiteY7" fmla="*/ 0 h 2152650"/>
                <a:gd name="connsiteX8" fmla="*/ 178793 w 391181"/>
                <a:gd name="connsiteY8" fmla="*/ 2573 h 2152650"/>
                <a:gd name="connsiteX0" fmla="*/ 148458 w 391181"/>
                <a:gd name="connsiteY0" fmla="*/ 15574 h 2152650"/>
                <a:gd name="connsiteX1" fmla="*/ 164076 w 391181"/>
                <a:gd name="connsiteY1" fmla="*/ 647700 h 2152650"/>
                <a:gd name="connsiteX2" fmla="*/ 11676 w 391181"/>
                <a:gd name="connsiteY2" fmla="*/ 1457325 h 2152650"/>
                <a:gd name="connsiteX3" fmla="*/ 192651 w 391181"/>
                <a:gd name="connsiteY3" fmla="*/ 2152650 h 2152650"/>
                <a:gd name="connsiteX4" fmla="*/ 361528 w 391181"/>
                <a:gd name="connsiteY4" fmla="*/ 2131929 h 2152650"/>
                <a:gd name="connsiteX5" fmla="*/ 173601 w 391181"/>
                <a:gd name="connsiteY5" fmla="*/ 1419225 h 2152650"/>
                <a:gd name="connsiteX6" fmla="*/ 315618 w 391181"/>
                <a:gd name="connsiteY6" fmla="*/ 654652 h 2152650"/>
                <a:gd name="connsiteX7" fmla="*/ 287901 w 391181"/>
                <a:gd name="connsiteY7" fmla="*/ 0 h 2152650"/>
                <a:gd name="connsiteX8" fmla="*/ 148458 w 391181"/>
                <a:gd name="connsiteY8" fmla="*/ 15574 h 2152650"/>
                <a:gd name="connsiteX0" fmla="*/ 148458 w 391181"/>
                <a:gd name="connsiteY0" fmla="*/ 15574 h 2152650"/>
                <a:gd name="connsiteX1" fmla="*/ 164076 w 391181"/>
                <a:gd name="connsiteY1" fmla="*/ 647700 h 2152650"/>
                <a:gd name="connsiteX2" fmla="*/ 11676 w 391181"/>
                <a:gd name="connsiteY2" fmla="*/ 1457325 h 2152650"/>
                <a:gd name="connsiteX3" fmla="*/ 192651 w 391181"/>
                <a:gd name="connsiteY3" fmla="*/ 2152650 h 2152650"/>
                <a:gd name="connsiteX4" fmla="*/ 361528 w 391181"/>
                <a:gd name="connsiteY4" fmla="*/ 2131929 h 2152650"/>
                <a:gd name="connsiteX5" fmla="*/ 173601 w 391181"/>
                <a:gd name="connsiteY5" fmla="*/ 1419225 h 2152650"/>
                <a:gd name="connsiteX6" fmla="*/ 315618 w 391181"/>
                <a:gd name="connsiteY6" fmla="*/ 654652 h 2152650"/>
                <a:gd name="connsiteX7" fmla="*/ 287901 w 391181"/>
                <a:gd name="connsiteY7" fmla="*/ 0 h 2152650"/>
                <a:gd name="connsiteX8" fmla="*/ 148458 w 391181"/>
                <a:gd name="connsiteY8" fmla="*/ 15574 h 2152650"/>
                <a:gd name="connsiteX0" fmla="*/ 148458 w 391181"/>
                <a:gd name="connsiteY0" fmla="*/ 15574 h 2152650"/>
                <a:gd name="connsiteX1" fmla="*/ 164076 w 391181"/>
                <a:gd name="connsiteY1" fmla="*/ 647700 h 2152650"/>
                <a:gd name="connsiteX2" fmla="*/ 11676 w 391181"/>
                <a:gd name="connsiteY2" fmla="*/ 1457325 h 2152650"/>
                <a:gd name="connsiteX3" fmla="*/ 192651 w 391181"/>
                <a:gd name="connsiteY3" fmla="*/ 2152650 h 2152650"/>
                <a:gd name="connsiteX4" fmla="*/ 361528 w 391181"/>
                <a:gd name="connsiteY4" fmla="*/ 2131929 h 2152650"/>
                <a:gd name="connsiteX5" fmla="*/ 173601 w 391181"/>
                <a:gd name="connsiteY5" fmla="*/ 1419225 h 2152650"/>
                <a:gd name="connsiteX6" fmla="*/ 315618 w 391181"/>
                <a:gd name="connsiteY6" fmla="*/ 654652 h 2152650"/>
                <a:gd name="connsiteX7" fmla="*/ 287901 w 391181"/>
                <a:gd name="connsiteY7" fmla="*/ 0 h 2152650"/>
                <a:gd name="connsiteX8" fmla="*/ 148458 w 391181"/>
                <a:gd name="connsiteY8" fmla="*/ 15574 h 2152650"/>
                <a:gd name="connsiteX0" fmla="*/ 150132 w 392855"/>
                <a:gd name="connsiteY0" fmla="*/ 15574 h 2152650"/>
                <a:gd name="connsiteX1" fmla="*/ 148416 w 392855"/>
                <a:gd name="connsiteY1" fmla="*/ 647700 h 2152650"/>
                <a:gd name="connsiteX2" fmla="*/ 13350 w 392855"/>
                <a:gd name="connsiteY2" fmla="*/ 1457325 h 2152650"/>
                <a:gd name="connsiteX3" fmla="*/ 194325 w 392855"/>
                <a:gd name="connsiteY3" fmla="*/ 2152650 h 2152650"/>
                <a:gd name="connsiteX4" fmla="*/ 363202 w 392855"/>
                <a:gd name="connsiteY4" fmla="*/ 2131929 h 2152650"/>
                <a:gd name="connsiteX5" fmla="*/ 175275 w 392855"/>
                <a:gd name="connsiteY5" fmla="*/ 1419225 h 2152650"/>
                <a:gd name="connsiteX6" fmla="*/ 317292 w 392855"/>
                <a:gd name="connsiteY6" fmla="*/ 654652 h 2152650"/>
                <a:gd name="connsiteX7" fmla="*/ 289575 w 392855"/>
                <a:gd name="connsiteY7" fmla="*/ 0 h 2152650"/>
                <a:gd name="connsiteX8" fmla="*/ 150132 w 392855"/>
                <a:gd name="connsiteY8" fmla="*/ 15574 h 2152650"/>
                <a:gd name="connsiteX0" fmla="*/ 132798 w 392855"/>
                <a:gd name="connsiteY0" fmla="*/ 11240 h 2152650"/>
                <a:gd name="connsiteX1" fmla="*/ 148416 w 392855"/>
                <a:gd name="connsiteY1" fmla="*/ 647700 h 2152650"/>
                <a:gd name="connsiteX2" fmla="*/ 13350 w 392855"/>
                <a:gd name="connsiteY2" fmla="*/ 1457325 h 2152650"/>
                <a:gd name="connsiteX3" fmla="*/ 194325 w 392855"/>
                <a:gd name="connsiteY3" fmla="*/ 2152650 h 2152650"/>
                <a:gd name="connsiteX4" fmla="*/ 363202 w 392855"/>
                <a:gd name="connsiteY4" fmla="*/ 2131929 h 2152650"/>
                <a:gd name="connsiteX5" fmla="*/ 175275 w 392855"/>
                <a:gd name="connsiteY5" fmla="*/ 1419225 h 2152650"/>
                <a:gd name="connsiteX6" fmla="*/ 317292 w 392855"/>
                <a:gd name="connsiteY6" fmla="*/ 654652 h 2152650"/>
                <a:gd name="connsiteX7" fmla="*/ 289575 w 392855"/>
                <a:gd name="connsiteY7" fmla="*/ 0 h 2152650"/>
                <a:gd name="connsiteX8" fmla="*/ 132798 w 392855"/>
                <a:gd name="connsiteY8" fmla="*/ 11240 h 2152650"/>
                <a:gd name="connsiteX0" fmla="*/ 115464 w 392855"/>
                <a:gd name="connsiteY0" fmla="*/ 0 h 2158745"/>
                <a:gd name="connsiteX1" fmla="*/ 148416 w 392855"/>
                <a:gd name="connsiteY1" fmla="*/ 653795 h 2158745"/>
                <a:gd name="connsiteX2" fmla="*/ 13350 w 392855"/>
                <a:gd name="connsiteY2" fmla="*/ 1463420 h 2158745"/>
                <a:gd name="connsiteX3" fmla="*/ 194325 w 392855"/>
                <a:gd name="connsiteY3" fmla="*/ 2158745 h 2158745"/>
                <a:gd name="connsiteX4" fmla="*/ 363202 w 392855"/>
                <a:gd name="connsiteY4" fmla="*/ 2138024 h 2158745"/>
                <a:gd name="connsiteX5" fmla="*/ 175275 w 392855"/>
                <a:gd name="connsiteY5" fmla="*/ 1425320 h 2158745"/>
                <a:gd name="connsiteX6" fmla="*/ 317292 w 392855"/>
                <a:gd name="connsiteY6" fmla="*/ 660747 h 2158745"/>
                <a:gd name="connsiteX7" fmla="*/ 289575 w 392855"/>
                <a:gd name="connsiteY7" fmla="*/ 6095 h 2158745"/>
                <a:gd name="connsiteX8" fmla="*/ 115464 w 392855"/>
                <a:gd name="connsiteY8" fmla="*/ 0 h 2158745"/>
                <a:gd name="connsiteX0" fmla="*/ 115464 w 392855"/>
                <a:gd name="connsiteY0" fmla="*/ 0 h 2158745"/>
                <a:gd name="connsiteX1" fmla="*/ 148416 w 392855"/>
                <a:gd name="connsiteY1" fmla="*/ 653795 h 2158745"/>
                <a:gd name="connsiteX2" fmla="*/ 13350 w 392855"/>
                <a:gd name="connsiteY2" fmla="*/ 1463420 h 2158745"/>
                <a:gd name="connsiteX3" fmla="*/ 194325 w 392855"/>
                <a:gd name="connsiteY3" fmla="*/ 2158745 h 2158745"/>
                <a:gd name="connsiteX4" fmla="*/ 363202 w 392855"/>
                <a:gd name="connsiteY4" fmla="*/ 2138024 h 2158745"/>
                <a:gd name="connsiteX5" fmla="*/ 175275 w 392855"/>
                <a:gd name="connsiteY5" fmla="*/ 1425320 h 2158745"/>
                <a:gd name="connsiteX6" fmla="*/ 317292 w 392855"/>
                <a:gd name="connsiteY6" fmla="*/ 660747 h 2158745"/>
                <a:gd name="connsiteX7" fmla="*/ 289575 w 392855"/>
                <a:gd name="connsiteY7" fmla="*/ 6095 h 2158745"/>
                <a:gd name="connsiteX8" fmla="*/ 115464 w 392855"/>
                <a:gd name="connsiteY8" fmla="*/ 0 h 2158745"/>
                <a:gd name="connsiteX0" fmla="*/ 115464 w 387669"/>
                <a:gd name="connsiteY0" fmla="*/ 0 h 2158745"/>
                <a:gd name="connsiteX1" fmla="*/ 148416 w 387669"/>
                <a:gd name="connsiteY1" fmla="*/ 653795 h 2158745"/>
                <a:gd name="connsiteX2" fmla="*/ 13350 w 387669"/>
                <a:gd name="connsiteY2" fmla="*/ 1463420 h 2158745"/>
                <a:gd name="connsiteX3" fmla="*/ 194325 w 387669"/>
                <a:gd name="connsiteY3" fmla="*/ 2158745 h 2158745"/>
                <a:gd name="connsiteX4" fmla="*/ 363202 w 387669"/>
                <a:gd name="connsiteY4" fmla="*/ 2138024 h 2158745"/>
                <a:gd name="connsiteX5" fmla="*/ 175275 w 387669"/>
                <a:gd name="connsiteY5" fmla="*/ 1425320 h 2158745"/>
                <a:gd name="connsiteX6" fmla="*/ 317292 w 387669"/>
                <a:gd name="connsiteY6" fmla="*/ 660747 h 2158745"/>
                <a:gd name="connsiteX7" fmla="*/ 289575 w 387669"/>
                <a:gd name="connsiteY7" fmla="*/ 6095 h 2158745"/>
                <a:gd name="connsiteX8" fmla="*/ 115464 w 387669"/>
                <a:gd name="connsiteY8" fmla="*/ 0 h 2158745"/>
                <a:gd name="connsiteX0" fmla="*/ 115464 w 387669"/>
                <a:gd name="connsiteY0" fmla="*/ 0 h 2158745"/>
                <a:gd name="connsiteX1" fmla="*/ 148416 w 387669"/>
                <a:gd name="connsiteY1" fmla="*/ 653795 h 2158745"/>
                <a:gd name="connsiteX2" fmla="*/ 13350 w 387669"/>
                <a:gd name="connsiteY2" fmla="*/ 1463420 h 2158745"/>
                <a:gd name="connsiteX3" fmla="*/ 194325 w 387669"/>
                <a:gd name="connsiteY3" fmla="*/ 2158745 h 2158745"/>
                <a:gd name="connsiteX4" fmla="*/ 363202 w 387669"/>
                <a:gd name="connsiteY4" fmla="*/ 2138024 h 2158745"/>
                <a:gd name="connsiteX5" fmla="*/ 175275 w 387669"/>
                <a:gd name="connsiteY5" fmla="*/ 1425320 h 2158745"/>
                <a:gd name="connsiteX6" fmla="*/ 317292 w 387669"/>
                <a:gd name="connsiteY6" fmla="*/ 660747 h 2158745"/>
                <a:gd name="connsiteX7" fmla="*/ 289575 w 387669"/>
                <a:gd name="connsiteY7" fmla="*/ 6095 h 2158745"/>
                <a:gd name="connsiteX8" fmla="*/ 115464 w 387669"/>
                <a:gd name="connsiteY8" fmla="*/ 0 h 2158745"/>
                <a:gd name="connsiteX0" fmla="*/ 115464 w 387669"/>
                <a:gd name="connsiteY0" fmla="*/ 0 h 2158745"/>
                <a:gd name="connsiteX1" fmla="*/ 148416 w 387669"/>
                <a:gd name="connsiteY1" fmla="*/ 653795 h 2158745"/>
                <a:gd name="connsiteX2" fmla="*/ 13350 w 387669"/>
                <a:gd name="connsiteY2" fmla="*/ 1463420 h 2158745"/>
                <a:gd name="connsiteX3" fmla="*/ 194325 w 387669"/>
                <a:gd name="connsiteY3" fmla="*/ 2158745 h 2158745"/>
                <a:gd name="connsiteX4" fmla="*/ 363202 w 387669"/>
                <a:gd name="connsiteY4" fmla="*/ 2138024 h 2158745"/>
                <a:gd name="connsiteX5" fmla="*/ 175275 w 387669"/>
                <a:gd name="connsiteY5" fmla="*/ 1425320 h 2158745"/>
                <a:gd name="connsiteX6" fmla="*/ 317292 w 387669"/>
                <a:gd name="connsiteY6" fmla="*/ 660747 h 2158745"/>
                <a:gd name="connsiteX7" fmla="*/ 289575 w 387669"/>
                <a:gd name="connsiteY7" fmla="*/ 6095 h 2158745"/>
                <a:gd name="connsiteX8" fmla="*/ 115464 w 387669"/>
                <a:gd name="connsiteY8" fmla="*/ 0 h 2158745"/>
                <a:gd name="connsiteX0" fmla="*/ 127719 w 399924"/>
                <a:gd name="connsiteY0" fmla="*/ 0 h 2158745"/>
                <a:gd name="connsiteX1" fmla="*/ 160671 w 399924"/>
                <a:gd name="connsiteY1" fmla="*/ 653795 h 2158745"/>
                <a:gd name="connsiteX2" fmla="*/ 25605 w 399924"/>
                <a:gd name="connsiteY2" fmla="*/ 1463420 h 2158745"/>
                <a:gd name="connsiteX3" fmla="*/ 206580 w 399924"/>
                <a:gd name="connsiteY3" fmla="*/ 2158745 h 2158745"/>
                <a:gd name="connsiteX4" fmla="*/ 375457 w 399924"/>
                <a:gd name="connsiteY4" fmla="*/ 2138024 h 2158745"/>
                <a:gd name="connsiteX5" fmla="*/ 187530 w 399924"/>
                <a:gd name="connsiteY5" fmla="*/ 1425320 h 2158745"/>
                <a:gd name="connsiteX6" fmla="*/ 329547 w 399924"/>
                <a:gd name="connsiteY6" fmla="*/ 660747 h 2158745"/>
                <a:gd name="connsiteX7" fmla="*/ 301830 w 399924"/>
                <a:gd name="connsiteY7" fmla="*/ 6095 h 2158745"/>
                <a:gd name="connsiteX8" fmla="*/ 127719 w 399924"/>
                <a:gd name="connsiteY8" fmla="*/ 0 h 2158745"/>
                <a:gd name="connsiteX0" fmla="*/ 127719 w 399924"/>
                <a:gd name="connsiteY0" fmla="*/ 0 h 2158745"/>
                <a:gd name="connsiteX1" fmla="*/ 160671 w 399924"/>
                <a:gd name="connsiteY1" fmla="*/ 653795 h 2158745"/>
                <a:gd name="connsiteX2" fmla="*/ 25605 w 399924"/>
                <a:gd name="connsiteY2" fmla="*/ 1463420 h 2158745"/>
                <a:gd name="connsiteX3" fmla="*/ 206580 w 399924"/>
                <a:gd name="connsiteY3" fmla="*/ 2158745 h 2158745"/>
                <a:gd name="connsiteX4" fmla="*/ 375457 w 399924"/>
                <a:gd name="connsiteY4" fmla="*/ 2138024 h 2158745"/>
                <a:gd name="connsiteX5" fmla="*/ 187530 w 399924"/>
                <a:gd name="connsiteY5" fmla="*/ 1425320 h 2158745"/>
                <a:gd name="connsiteX6" fmla="*/ 329547 w 399924"/>
                <a:gd name="connsiteY6" fmla="*/ 660747 h 2158745"/>
                <a:gd name="connsiteX7" fmla="*/ 301830 w 399924"/>
                <a:gd name="connsiteY7" fmla="*/ 6095 h 2158745"/>
                <a:gd name="connsiteX8" fmla="*/ 127719 w 399924"/>
                <a:gd name="connsiteY8" fmla="*/ 0 h 2158745"/>
                <a:gd name="connsiteX0" fmla="*/ 127719 w 399924"/>
                <a:gd name="connsiteY0" fmla="*/ 0 h 2158745"/>
                <a:gd name="connsiteX1" fmla="*/ 160671 w 399924"/>
                <a:gd name="connsiteY1" fmla="*/ 653795 h 2158745"/>
                <a:gd name="connsiteX2" fmla="*/ 25605 w 399924"/>
                <a:gd name="connsiteY2" fmla="*/ 1463420 h 2158745"/>
                <a:gd name="connsiteX3" fmla="*/ 206580 w 399924"/>
                <a:gd name="connsiteY3" fmla="*/ 2158745 h 2158745"/>
                <a:gd name="connsiteX4" fmla="*/ 375457 w 399924"/>
                <a:gd name="connsiteY4" fmla="*/ 2138024 h 2158745"/>
                <a:gd name="connsiteX5" fmla="*/ 187530 w 399924"/>
                <a:gd name="connsiteY5" fmla="*/ 1425320 h 2158745"/>
                <a:gd name="connsiteX6" fmla="*/ 329547 w 399924"/>
                <a:gd name="connsiteY6" fmla="*/ 660747 h 2158745"/>
                <a:gd name="connsiteX7" fmla="*/ 301830 w 399924"/>
                <a:gd name="connsiteY7" fmla="*/ 6095 h 2158745"/>
                <a:gd name="connsiteX8" fmla="*/ 127719 w 399924"/>
                <a:gd name="connsiteY8" fmla="*/ 0 h 2158745"/>
                <a:gd name="connsiteX0" fmla="*/ 146589 w 418794"/>
                <a:gd name="connsiteY0" fmla="*/ 0 h 2158745"/>
                <a:gd name="connsiteX1" fmla="*/ 179541 w 418794"/>
                <a:gd name="connsiteY1" fmla="*/ 653795 h 2158745"/>
                <a:gd name="connsiteX2" fmla="*/ 22807 w 418794"/>
                <a:gd name="connsiteY2" fmla="*/ 1463420 h 2158745"/>
                <a:gd name="connsiteX3" fmla="*/ 225450 w 418794"/>
                <a:gd name="connsiteY3" fmla="*/ 2158745 h 2158745"/>
                <a:gd name="connsiteX4" fmla="*/ 394327 w 418794"/>
                <a:gd name="connsiteY4" fmla="*/ 2138024 h 2158745"/>
                <a:gd name="connsiteX5" fmla="*/ 206400 w 418794"/>
                <a:gd name="connsiteY5" fmla="*/ 1425320 h 2158745"/>
                <a:gd name="connsiteX6" fmla="*/ 348417 w 418794"/>
                <a:gd name="connsiteY6" fmla="*/ 660747 h 2158745"/>
                <a:gd name="connsiteX7" fmla="*/ 320700 w 418794"/>
                <a:gd name="connsiteY7" fmla="*/ 6095 h 2158745"/>
                <a:gd name="connsiteX8" fmla="*/ 146589 w 418794"/>
                <a:gd name="connsiteY8" fmla="*/ 0 h 2158745"/>
                <a:gd name="connsiteX0" fmla="*/ 136662 w 408867"/>
                <a:gd name="connsiteY0" fmla="*/ 0 h 2158745"/>
                <a:gd name="connsiteX1" fmla="*/ 169614 w 408867"/>
                <a:gd name="connsiteY1" fmla="*/ 653795 h 2158745"/>
                <a:gd name="connsiteX2" fmla="*/ 12880 w 408867"/>
                <a:gd name="connsiteY2" fmla="*/ 1463420 h 2158745"/>
                <a:gd name="connsiteX3" fmla="*/ 215523 w 408867"/>
                <a:gd name="connsiteY3" fmla="*/ 2158745 h 2158745"/>
                <a:gd name="connsiteX4" fmla="*/ 384400 w 408867"/>
                <a:gd name="connsiteY4" fmla="*/ 2138024 h 2158745"/>
                <a:gd name="connsiteX5" fmla="*/ 196473 w 408867"/>
                <a:gd name="connsiteY5" fmla="*/ 1425320 h 2158745"/>
                <a:gd name="connsiteX6" fmla="*/ 338490 w 408867"/>
                <a:gd name="connsiteY6" fmla="*/ 660747 h 2158745"/>
                <a:gd name="connsiteX7" fmla="*/ 310773 w 408867"/>
                <a:gd name="connsiteY7" fmla="*/ 6095 h 2158745"/>
                <a:gd name="connsiteX8" fmla="*/ 136662 w 408867"/>
                <a:gd name="connsiteY8" fmla="*/ 0 h 2158745"/>
                <a:gd name="connsiteX0" fmla="*/ 136662 w 408867"/>
                <a:gd name="connsiteY0" fmla="*/ 0 h 2158745"/>
                <a:gd name="connsiteX1" fmla="*/ 169614 w 408867"/>
                <a:gd name="connsiteY1" fmla="*/ 653795 h 2158745"/>
                <a:gd name="connsiteX2" fmla="*/ 12880 w 408867"/>
                <a:gd name="connsiteY2" fmla="*/ 1463420 h 2158745"/>
                <a:gd name="connsiteX3" fmla="*/ 215523 w 408867"/>
                <a:gd name="connsiteY3" fmla="*/ 2158745 h 2158745"/>
                <a:gd name="connsiteX4" fmla="*/ 384400 w 408867"/>
                <a:gd name="connsiteY4" fmla="*/ 2138024 h 2158745"/>
                <a:gd name="connsiteX5" fmla="*/ 196473 w 408867"/>
                <a:gd name="connsiteY5" fmla="*/ 1425320 h 2158745"/>
                <a:gd name="connsiteX6" fmla="*/ 338490 w 408867"/>
                <a:gd name="connsiteY6" fmla="*/ 660747 h 2158745"/>
                <a:gd name="connsiteX7" fmla="*/ 310773 w 408867"/>
                <a:gd name="connsiteY7" fmla="*/ 6095 h 2158745"/>
                <a:gd name="connsiteX8" fmla="*/ 136662 w 408867"/>
                <a:gd name="connsiteY8" fmla="*/ 0 h 2158745"/>
                <a:gd name="connsiteX0" fmla="*/ 136662 w 408867"/>
                <a:gd name="connsiteY0" fmla="*/ 0 h 2158745"/>
                <a:gd name="connsiteX1" fmla="*/ 169614 w 408867"/>
                <a:gd name="connsiteY1" fmla="*/ 653795 h 2158745"/>
                <a:gd name="connsiteX2" fmla="*/ 12880 w 408867"/>
                <a:gd name="connsiteY2" fmla="*/ 1463420 h 2158745"/>
                <a:gd name="connsiteX3" fmla="*/ 215523 w 408867"/>
                <a:gd name="connsiteY3" fmla="*/ 2158745 h 2158745"/>
                <a:gd name="connsiteX4" fmla="*/ 384400 w 408867"/>
                <a:gd name="connsiteY4" fmla="*/ 2138024 h 2158745"/>
                <a:gd name="connsiteX5" fmla="*/ 196473 w 408867"/>
                <a:gd name="connsiteY5" fmla="*/ 1425320 h 2158745"/>
                <a:gd name="connsiteX6" fmla="*/ 338490 w 408867"/>
                <a:gd name="connsiteY6" fmla="*/ 660747 h 2158745"/>
                <a:gd name="connsiteX7" fmla="*/ 310773 w 408867"/>
                <a:gd name="connsiteY7" fmla="*/ 6095 h 2158745"/>
                <a:gd name="connsiteX8" fmla="*/ 136662 w 408867"/>
                <a:gd name="connsiteY8" fmla="*/ 0 h 2158745"/>
                <a:gd name="connsiteX0" fmla="*/ 136662 w 408867"/>
                <a:gd name="connsiteY0" fmla="*/ 0 h 2158745"/>
                <a:gd name="connsiteX1" fmla="*/ 169614 w 408867"/>
                <a:gd name="connsiteY1" fmla="*/ 653795 h 2158745"/>
                <a:gd name="connsiteX2" fmla="*/ 12880 w 408867"/>
                <a:gd name="connsiteY2" fmla="*/ 1463420 h 2158745"/>
                <a:gd name="connsiteX3" fmla="*/ 215523 w 408867"/>
                <a:gd name="connsiteY3" fmla="*/ 2158745 h 2158745"/>
                <a:gd name="connsiteX4" fmla="*/ 384400 w 408867"/>
                <a:gd name="connsiteY4" fmla="*/ 2138024 h 2158745"/>
                <a:gd name="connsiteX5" fmla="*/ 192139 w 408867"/>
                <a:gd name="connsiteY5" fmla="*/ 1442655 h 2158745"/>
                <a:gd name="connsiteX6" fmla="*/ 338490 w 408867"/>
                <a:gd name="connsiteY6" fmla="*/ 660747 h 2158745"/>
                <a:gd name="connsiteX7" fmla="*/ 310773 w 408867"/>
                <a:gd name="connsiteY7" fmla="*/ 6095 h 2158745"/>
                <a:gd name="connsiteX8" fmla="*/ 136662 w 408867"/>
                <a:gd name="connsiteY8" fmla="*/ 0 h 2158745"/>
                <a:gd name="connsiteX0" fmla="*/ 136662 w 408867"/>
                <a:gd name="connsiteY0" fmla="*/ 0 h 2158745"/>
                <a:gd name="connsiteX1" fmla="*/ 169614 w 408867"/>
                <a:gd name="connsiteY1" fmla="*/ 653795 h 2158745"/>
                <a:gd name="connsiteX2" fmla="*/ 12880 w 408867"/>
                <a:gd name="connsiteY2" fmla="*/ 1463420 h 2158745"/>
                <a:gd name="connsiteX3" fmla="*/ 215523 w 408867"/>
                <a:gd name="connsiteY3" fmla="*/ 2158745 h 2158745"/>
                <a:gd name="connsiteX4" fmla="*/ 384400 w 408867"/>
                <a:gd name="connsiteY4" fmla="*/ 2138024 h 2158745"/>
                <a:gd name="connsiteX5" fmla="*/ 183472 w 408867"/>
                <a:gd name="connsiteY5" fmla="*/ 1464323 h 2158745"/>
                <a:gd name="connsiteX6" fmla="*/ 338490 w 408867"/>
                <a:gd name="connsiteY6" fmla="*/ 660747 h 2158745"/>
                <a:gd name="connsiteX7" fmla="*/ 310773 w 408867"/>
                <a:gd name="connsiteY7" fmla="*/ 6095 h 2158745"/>
                <a:gd name="connsiteX8" fmla="*/ 136662 w 408867"/>
                <a:gd name="connsiteY8" fmla="*/ 0 h 2158745"/>
                <a:gd name="connsiteX0" fmla="*/ 136662 w 408867"/>
                <a:gd name="connsiteY0" fmla="*/ 0 h 2158745"/>
                <a:gd name="connsiteX1" fmla="*/ 169614 w 408867"/>
                <a:gd name="connsiteY1" fmla="*/ 653795 h 2158745"/>
                <a:gd name="connsiteX2" fmla="*/ 12880 w 408867"/>
                <a:gd name="connsiteY2" fmla="*/ 1463420 h 2158745"/>
                <a:gd name="connsiteX3" fmla="*/ 215523 w 408867"/>
                <a:gd name="connsiteY3" fmla="*/ 2158745 h 2158745"/>
                <a:gd name="connsiteX4" fmla="*/ 384400 w 408867"/>
                <a:gd name="connsiteY4" fmla="*/ 2138024 h 2158745"/>
                <a:gd name="connsiteX5" fmla="*/ 183472 w 408867"/>
                <a:gd name="connsiteY5" fmla="*/ 1464323 h 2158745"/>
                <a:gd name="connsiteX6" fmla="*/ 338490 w 408867"/>
                <a:gd name="connsiteY6" fmla="*/ 660747 h 2158745"/>
                <a:gd name="connsiteX7" fmla="*/ 310773 w 408867"/>
                <a:gd name="connsiteY7" fmla="*/ 6095 h 2158745"/>
                <a:gd name="connsiteX8" fmla="*/ 136662 w 408867"/>
                <a:gd name="connsiteY8" fmla="*/ 0 h 2158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867" h="2158745">
                  <a:moveTo>
                    <a:pt x="136662" y="0"/>
                  </a:moveTo>
                  <a:cubicBezTo>
                    <a:pt x="357106" y="423057"/>
                    <a:pt x="226524" y="447420"/>
                    <a:pt x="169614" y="653795"/>
                  </a:cubicBezTo>
                  <a:cubicBezTo>
                    <a:pt x="62476" y="928004"/>
                    <a:pt x="-35995" y="1228214"/>
                    <a:pt x="12880" y="1463420"/>
                  </a:cubicBezTo>
                  <a:cubicBezTo>
                    <a:pt x="90539" y="1695195"/>
                    <a:pt x="124862" y="1909635"/>
                    <a:pt x="215523" y="2158745"/>
                  </a:cubicBezTo>
                  <a:lnTo>
                    <a:pt x="384400" y="2138024"/>
                  </a:lnTo>
                  <a:cubicBezTo>
                    <a:pt x="291422" y="1891788"/>
                    <a:pt x="246114" y="1701891"/>
                    <a:pt x="183472" y="1464323"/>
                  </a:cubicBezTo>
                  <a:cubicBezTo>
                    <a:pt x="123916" y="1200798"/>
                    <a:pt x="220367" y="928605"/>
                    <a:pt x="338490" y="660747"/>
                  </a:cubicBezTo>
                  <a:cubicBezTo>
                    <a:pt x="409544" y="458878"/>
                    <a:pt x="463586" y="335791"/>
                    <a:pt x="310773" y="6095"/>
                  </a:cubicBezTo>
                  <a:lnTo>
                    <a:pt x="1366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21E3D10-5772-4CA0-ACDE-21184648F61A}"/>
                </a:ext>
              </a:extLst>
            </p:cNvPr>
            <p:cNvGrpSpPr/>
            <p:nvPr/>
          </p:nvGrpSpPr>
          <p:grpSpPr>
            <a:xfrm rot="15300000">
              <a:off x="8824481" y="3920674"/>
              <a:ext cx="840355" cy="1211053"/>
              <a:chOff x="967240" y="3289369"/>
              <a:chExt cx="1100200" cy="1585520"/>
            </a:xfrm>
          </p:grpSpPr>
          <p:sp>
            <p:nvSpPr>
              <p:cNvPr id="10" name="Freeform 3">
                <a:extLst>
                  <a:ext uri="{FF2B5EF4-FFF2-40B4-BE49-F238E27FC236}">
                    <a16:creationId xmlns:a16="http://schemas.microsoft.com/office/drawing/2014/main" id="{E30B5339-5B21-4880-B6A9-0639CA9A0A6A}"/>
                  </a:ext>
                </a:extLst>
              </p:cNvPr>
              <p:cNvSpPr/>
              <p:nvPr/>
            </p:nvSpPr>
            <p:spPr>
              <a:xfrm>
                <a:off x="967240" y="3289369"/>
                <a:ext cx="552481" cy="1585520"/>
              </a:xfrm>
              <a:custGeom>
                <a:avLst/>
                <a:gdLst/>
                <a:ahLst/>
                <a:cxnLst/>
                <a:rect l="l" t="t" r="r" b="b"/>
                <a:pathLst>
                  <a:path w="552481" h="1585520">
                    <a:moveTo>
                      <a:pt x="550099" y="0"/>
                    </a:moveTo>
                    <a:lnTo>
                      <a:pt x="550454" y="236086"/>
                    </a:lnTo>
                    <a:lnTo>
                      <a:pt x="488816" y="193543"/>
                    </a:lnTo>
                    <a:lnTo>
                      <a:pt x="550466" y="244157"/>
                    </a:lnTo>
                    <a:lnTo>
                      <a:pt x="550735" y="423083"/>
                    </a:lnTo>
                    <a:lnTo>
                      <a:pt x="440807" y="347209"/>
                    </a:lnTo>
                    <a:lnTo>
                      <a:pt x="550756" y="437477"/>
                    </a:lnTo>
                    <a:lnTo>
                      <a:pt x="551026" y="616991"/>
                    </a:lnTo>
                    <a:lnTo>
                      <a:pt x="372197" y="491984"/>
                    </a:lnTo>
                    <a:lnTo>
                      <a:pt x="551056" y="637056"/>
                    </a:lnTo>
                    <a:lnTo>
                      <a:pt x="551331" y="819782"/>
                    </a:lnTo>
                    <a:lnTo>
                      <a:pt x="270832" y="619203"/>
                    </a:lnTo>
                    <a:lnTo>
                      <a:pt x="551364" y="841805"/>
                    </a:lnTo>
                    <a:lnTo>
                      <a:pt x="551613" y="1007603"/>
                    </a:lnTo>
                    <a:lnTo>
                      <a:pt x="184579" y="741931"/>
                    </a:lnTo>
                    <a:lnTo>
                      <a:pt x="551646" y="1029766"/>
                    </a:lnTo>
                    <a:lnTo>
                      <a:pt x="551910" y="1205103"/>
                    </a:lnTo>
                    <a:lnTo>
                      <a:pt x="119129" y="889458"/>
                    </a:lnTo>
                    <a:lnTo>
                      <a:pt x="551942" y="1226335"/>
                    </a:lnTo>
                    <a:lnTo>
                      <a:pt x="552201" y="1398749"/>
                    </a:lnTo>
                    <a:lnTo>
                      <a:pt x="184579" y="1132651"/>
                    </a:lnTo>
                    <a:lnTo>
                      <a:pt x="552234" y="1420947"/>
                    </a:lnTo>
                    <a:lnTo>
                      <a:pt x="552481" y="1585328"/>
                    </a:lnTo>
                    <a:cubicBezTo>
                      <a:pt x="331520" y="1590267"/>
                      <a:pt x="189138" y="1499959"/>
                      <a:pt x="103908" y="1357263"/>
                    </a:cubicBezTo>
                    <a:cubicBezTo>
                      <a:pt x="-144138" y="933499"/>
                      <a:pt x="70524" y="593019"/>
                      <a:pt x="55009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1" name="Freeform 4">
                <a:extLst>
                  <a:ext uri="{FF2B5EF4-FFF2-40B4-BE49-F238E27FC236}">
                    <a16:creationId xmlns:a16="http://schemas.microsoft.com/office/drawing/2014/main" id="{2125B059-60CA-4D42-867E-306ECD7BA8D3}"/>
                  </a:ext>
                </a:extLst>
              </p:cNvPr>
              <p:cNvSpPr/>
              <p:nvPr/>
            </p:nvSpPr>
            <p:spPr>
              <a:xfrm flipH="1">
                <a:off x="1514959" y="3289369"/>
                <a:ext cx="552481" cy="1585520"/>
              </a:xfrm>
              <a:custGeom>
                <a:avLst/>
                <a:gdLst/>
                <a:ahLst/>
                <a:cxnLst/>
                <a:rect l="l" t="t" r="r" b="b"/>
                <a:pathLst>
                  <a:path w="552481" h="1585520">
                    <a:moveTo>
                      <a:pt x="550099" y="0"/>
                    </a:moveTo>
                    <a:lnTo>
                      <a:pt x="550454" y="236086"/>
                    </a:lnTo>
                    <a:lnTo>
                      <a:pt x="488816" y="193543"/>
                    </a:lnTo>
                    <a:lnTo>
                      <a:pt x="550466" y="244157"/>
                    </a:lnTo>
                    <a:lnTo>
                      <a:pt x="550735" y="423083"/>
                    </a:lnTo>
                    <a:lnTo>
                      <a:pt x="440807" y="347209"/>
                    </a:lnTo>
                    <a:lnTo>
                      <a:pt x="550756" y="437477"/>
                    </a:lnTo>
                    <a:lnTo>
                      <a:pt x="551026" y="616991"/>
                    </a:lnTo>
                    <a:lnTo>
                      <a:pt x="372197" y="491984"/>
                    </a:lnTo>
                    <a:lnTo>
                      <a:pt x="551056" y="637056"/>
                    </a:lnTo>
                    <a:lnTo>
                      <a:pt x="551331" y="819782"/>
                    </a:lnTo>
                    <a:lnTo>
                      <a:pt x="270832" y="619203"/>
                    </a:lnTo>
                    <a:lnTo>
                      <a:pt x="551364" y="841805"/>
                    </a:lnTo>
                    <a:lnTo>
                      <a:pt x="551613" y="1007603"/>
                    </a:lnTo>
                    <a:lnTo>
                      <a:pt x="184579" y="741931"/>
                    </a:lnTo>
                    <a:lnTo>
                      <a:pt x="551646" y="1029766"/>
                    </a:lnTo>
                    <a:lnTo>
                      <a:pt x="551910" y="1205103"/>
                    </a:lnTo>
                    <a:lnTo>
                      <a:pt x="119129" y="889458"/>
                    </a:lnTo>
                    <a:lnTo>
                      <a:pt x="551942" y="1226335"/>
                    </a:lnTo>
                    <a:lnTo>
                      <a:pt x="552201" y="1398749"/>
                    </a:lnTo>
                    <a:lnTo>
                      <a:pt x="184579" y="1132651"/>
                    </a:lnTo>
                    <a:lnTo>
                      <a:pt x="552234" y="1420947"/>
                    </a:lnTo>
                    <a:lnTo>
                      <a:pt x="552481" y="1585328"/>
                    </a:lnTo>
                    <a:cubicBezTo>
                      <a:pt x="331520" y="1590267"/>
                      <a:pt x="189138" y="1499959"/>
                      <a:pt x="103908" y="1357263"/>
                    </a:cubicBezTo>
                    <a:cubicBezTo>
                      <a:pt x="-144138" y="933499"/>
                      <a:pt x="70524" y="593019"/>
                      <a:pt x="550099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CDFBCB11-8AB8-4713-9094-85CC6210A163}"/>
                </a:ext>
              </a:extLst>
            </p:cNvPr>
            <p:cNvSpPr/>
            <p:nvPr/>
          </p:nvSpPr>
          <p:spPr>
            <a:xfrm rot="4407011">
              <a:off x="10407640" y="2828708"/>
              <a:ext cx="312622" cy="880439"/>
            </a:xfrm>
            <a:custGeom>
              <a:avLst/>
              <a:gdLst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51646 w 552481"/>
                <a:gd name="connsiteY15" fmla="*/ 1029766 h 1585520"/>
                <a:gd name="connsiteX16" fmla="*/ 551910 w 552481"/>
                <a:gd name="connsiteY16" fmla="*/ 1205103 h 1585520"/>
                <a:gd name="connsiteX17" fmla="*/ 119129 w 552481"/>
                <a:gd name="connsiteY17" fmla="*/ 889458 h 1585520"/>
                <a:gd name="connsiteX18" fmla="*/ 551942 w 552481"/>
                <a:gd name="connsiteY18" fmla="*/ 1226335 h 1585520"/>
                <a:gd name="connsiteX19" fmla="*/ 552201 w 552481"/>
                <a:gd name="connsiteY19" fmla="*/ 1398749 h 1585520"/>
                <a:gd name="connsiteX20" fmla="*/ 184579 w 552481"/>
                <a:gd name="connsiteY20" fmla="*/ 1132651 h 1585520"/>
                <a:gd name="connsiteX21" fmla="*/ 552234 w 552481"/>
                <a:gd name="connsiteY21" fmla="*/ 1420947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51646 w 552481"/>
                <a:gd name="connsiteY15" fmla="*/ 1029766 h 1585520"/>
                <a:gd name="connsiteX16" fmla="*/ 551910 w 552481"/>
                <a:gd name="connsiteY16" fmla="*/ 1205103 h 1585520"/>
                <a:gd name="connsiteX17" fmla="*/ 119129 w 552481"/>
                <a:gd name="connsiteY17" fmla="*/ 889458 h 1585520"/>
                <a:gd name="connsiteX18" fmla="*/ 551942 w 552481"/>
                <a:gd name="connsiteY18" fmla="*/ 1226335 h 1585520"/>
                <a:gd name="connsiteX19" fmla="*/ 552201 w 552481"/>
                <a:gd name="connsiteY19" fmla="*/ 1398749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51646 w 552481"/>
                <a:gd name="connsiteY15" fmla="*/ 1029766 h 1585520"/>
                <a:gd name="connsiteX16" fmla="*/ 551910 w 552481"/>
                <a:gd name="connsiteY16" fmla="*/ 1205103 h 1585520"/>
                <a:gd name="connsiteX17" fmla="*/ 119129 w 552481"/>
                <a:gd name="connsiteY17" fmla="*/ 889458 h 1585520"/>
                <a:gd name="connsiteX18" fmla="*/ 551942 w 552481"/>
                <a:gd name="connsiteY18" fmla="*/ 1226335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51646 w 552481"/>
                <a:gd name="connsiteY15" fmla="*/ 1029766 h 1585520"/>
                <a:gd name="connsiteX16" fmla="*/ 551910 w 552481"/>
                <a:gd name="connsiteY16" fmla="*/ 1205103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51646 w 552481"/>
                <a:gd name="connsiteY15" fmla="*/ 1029766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21176 w 552481"/>
                <a:gd name="connsiteY9" fmla="*/ 611487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23630 w 552481"/>
                <a:gd name="connsiteY7" fmla="*/ 593972 h 1585520"/>
                <a:gd name="connsiteX8" fmla="*/ 372197 w 552481"/>
                <a:gd name="connsiteY8" fmla="*/ 491984 h 1585520"/>
                <a:gd name="connsiteX9" fmla="*/ 521176 w 552481"/>
                <a:gd name="connsiteY9" fmla="*/ 611487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30748 w 552481"/>
                <a:gd name="connsiteY6" fmla="*/ 427144 h 1585520"/>
                <a:gd name="connsiteX7" fmla="*/ 523630 w 552481"/>
                <a:gd name="connsiteY7" fmla="*/ 593972 h 1585520"/>
                <a:gd name="connsiteX8" fmla="*/ 372197 w 552481"/>
                <a:gd name="connsiteY8" fmla="*/ 491984 h 1585520"/>
                <a:gd name="connsiteX9" fmla="*/ 521176 w 552481"/>
                <a:gd name="connsiteY9" fmla="*/ 611487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28440 w 552481"/>
                <a:gd name="connsiteY4" fmla="*/ 395095 h 1585520"/>
                <a:gd name="connsiteX5" fmla="*/ 440807 w 552481"/>
                <a:gd name="connsiteY5" fmla="*/ 347209 h 1585520"/>
                <a:gd name="connsiteX6" fmla="*/ 530748 w 552481"/>
                <a:gd name="connsiteY6" fmla="*/ 427144 h 1585520"/>
                <a:gd name="connsiteX7" fmla="*/ 523630 w 552481"/>
                <a:gd name="connsiteY7" fmla="*/ 593972 h 1585520"/>
                <a:gd name="connsiteX8" fmla="*/ 372197 w 552481"/>
                <a:gd name="connsiteY8" fmla="*/ 491984 h 1585520"/>
                <a:gd name="connsiteX9" fmla="*/ 521176 w 552481"/>
                <a:gd name="connsiteY9" fmla="*/ 611487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32877 w 552481"/>
                <a:gd name="connsiteY3" fmla="*/ 241409 h 1585520"/>
                <a:gd name="connsiteX4" fmla="*/ 528440 w 552481"/>
                <a:gd name="connsiteY4" fmla="*/ 395095 h 1585520"/>
                <a:gd name="connsiteX5" fmla="*/ 440807 w 552481"/>
                <a:gd name="connsiteY5" fmla="*/ 347209 h 1585520"/>
                <a:gd name="connsiteX6" fmla="*/ 530748 w 552481"/>
                <a:gd name="connsiteY6" fmla="*/ 427144 h 1585520"/>
                <a:gd name="connsiteX7" fmla="*/ 523630 w 552481"/>
                <a:gd name="connsiteY7" fmla="*/ 593972 h 1585520"/>
                <a:gd name="connsiteX8" fmla="*/ 372197 w 552481"/>
                <a:gd name="connsiteY8" fmla="*/ 491984 h 1585520"/>
                <a:gd name="connsiteX9" fmla="*/ 521176 w 552481"/>
                <a:gd name="connsiteY9" fmla="*/ 611487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534221 w 580141"/>
                <a:gd name="connsiteY14" fmla="*/ 1044490 h 1640259"/>
                <a:gd name="connsiteX15" fmla="*/ 184579 w 580141"/>
                <a:gd name="connsiteY15" fmla="*/ 796670 h 1640259"/>
                <a:gd name="connsiteX16" fmla="*/ 521700 w 580141"/>
                <a:gd name="connsiteY16" fmla="*/ 1063971 h 1640259"/>
                <a:gd name="connsiteX17" fmla="*/ 507056 w 580141"/>
                <a:gd name="connsiteY17" fmla="*/ 1224006 h 1640259"/>
                <a:gd name="connsiteX18" fmla="*/ 119129 w 580141"/>
                <a:gd name="connsiteY18" fmla="*/ 944197 h 1640259"/>
                <a:gd name="connsiteX19" fmla="*/ 504472 w 580141"/>
                <a:gd name="connsiteY19" fmla="*/ 125275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509865 w 580141"/>
                <a:gd name="connsiteY22" fmla="*/ 1442400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521700 w 580141"/>
                <a:gd name="connsiteY16" fmla="*/ 1063971 h 1640259"/>
                <a:gd name="connsiteX17" fmla="*/ 507056 w 580141"/>
                <a:gd name="connsiteY17" fmla="*/ 1224006 h 1640259"/>
                <a:gd name="connsiteX18" fmla="*/ 119129 w 580141"/>
                <a:gd name="connsiteY18" fmla="*/ 944197 h 1640259"/>
                <a:gd name="connsiteX19" fmla="*/ 504472 w 580141"/>
                <a:gd name="connsiteY19" fmla="*/ 125275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509865 w 580141"/>
                <a:gd name="connsiteY22" fmla="*/ 1442400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507056 w 580141"/>
                <a:gd name="connsiteY17" fmla="*/ 1224006 h 1640259"/>
                <a:gd name="connsiteX18" fmla="*/ 119129 w 580141"/>
                <a:gd name="connsiteY18" fmla="*/ 944197 h 1640259"/>
                <a:gd name="connsiteX19" fmla="*/ 504472 w 580141"/>
                <a:gd name="connsiteY19" fmla="*/ 125275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509865 w 580141"/>
                <a:gd name="connsiteY22" fmla="*/ 1442400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504472 w 580141"/>
                <a:gd name="connsiteY19" fmla="*/ 125275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509865 w 580141"/>
                <a:gd name="connsiteY22" fmla="*/ 1442400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509865 w 580141"/>
                <a:gd name="connsiteY22" fmla="*/ 1442400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7405 w 580141"/>
                <a:gd name="connsiteY20" fmla="*/ 1402284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478917 w 580141"/>
                <a:gd name="connsiteY13" fmla="*/ 852794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478917 w 580141"/>
                <a:gd name="connsiteY13" fmla="*/ 852794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59783 w 580141"/>
                <a:gd name="connsiteY17" fmla="*/ 1180585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478917 w 580141"/>
                <a:gd name="connsiteY13" fmla="*/ 852794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66579 w 580141"/>
                <a:gd name="connsiteY16" fmla="*/ 1043108 h 1640259"/>
                <a:gd name="connsiteX17" fmla="*/ 459783 w 580141"/>
                <a:gd name="connsiteY17" fmla="*/ 1180585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478917 w 580141"/>
                <a:gd name="connsiteY13" fmla="*/ 852794 h 1640259"/>
                <a:gd name="connsiteX14" fmla="*/ 469294 w 580141"/>
                <a:gd name="connsiteY14" fmla="*/ 1003356 h 1640259"/>
                <a:gd name="connsiteX15" fmla="*/ 184579 w 580141"/>
                <a:gd name="connsiteY15" fmla="*/ 796670 h 1640259"/>
                <a:gd name="connsiteX16" fmla="*/ 466579 w 580141"/>
                <a:gd name="connsiteY16" fmla="*/ 1043108 h 1640259"/>
                <a:gd name="connsiteX17" fmla="*/ 459783 w 580141"/>
                <a:gd name="connsiteY17" fmla="*/ 1180585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11048 w 580141"/>
                <a:gd name="connsiteY5" fmla="*/ 431982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478917 w 580141"/>
                <a:gd name="connsiteY13" fmla="*/ 852794 h 1640259"/>
                <a:gd name="connsiteX14" fmla="*/ 469294 w 580141"/>
                <a:gd name="connsiteY14" fmla="*/ 1003356 h 1640259"/>
                <a:gd name="connsiteX15" fmla="*/ 184579 w 580141"/>
                <a:gd name="connsiteY15" fmla="*/ 796670 h 1640259"/>
                <a:gd name="connsiteX16" fmla="*/ 466579 w 580141"/>
                <a:gd name="connsiteY16" fmla="*/ 1043108 h 1640259"/>
                <a:gd name="connsiteX17" fmla="*/ 459783 w 580141"/>
                <a:gd name="connsiteY17" fmla="*/ 1180585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2162"/>
                <a:gd name="connsiteY0" fmla="*/ 54028 h 1639548"/>
                <a:gd name="connsiteX1" fmla="*/ 536842 w 582162"/>
                <a:gd name="connsiteY1" fmla="*/ 262190 h 1639548"/>
                <a:gd name="connsiteX2" fmla="*/ 488816 w 582162"/>
                <a:gd name="connsiteY2" fmla="*/ 247571 h 1639548"/>
                <a:gd name="connsiteX3" fmla="*/ 532877 w 582162"/>
                <a:gd name="connsiteY3" fmla="*/ 295437 h 1639548"/>
                <a:gd name="connsiteX4" fmla="*/ 511048 w 582162"/>
                <a:gd name="connsiteY4" fmla="*/ 431271 h 1639548"/>
                <a:gd name="connsiteX5" fmla="*/ 440807 w 582162"/>
                <a:gd name="connsiteY5" fmla="*/ 401237 h 1639548"/>
                <a:gd name="connsiteX6" fmla="*/ 518260 w 582162"/>
                <a:gd name="connsiteY6" fmla="*/ 473456 h 1639548"/>
                <a:gd name="connsiteX7" fmla="*/ 498587 w 582162"/>
                <a:gd name="connsiteY7" fmla="*/ 637602 h 1639548"/>
                <a:gd name="connsiteX8" fmla="*/ 372197 w 582162"/>
                <a:gd name="connsiteY8" fmla="*/ 546012 h 1639548"/>
                <a:gd name="connsiteX9" fmla="*/ 498617 w 582162"/>
                <a:gd name="connsiteY9" fmla="*/ 657667 h 1639548"/>
                <a:gd name="connsiteX10" fmla="*/ 484050 w 582162"/>
                <a:gd name="connsiteY10" fmla="*/ 820057 h 1639548"/>
                <a:gd name="connsiteX11" fmla="*/ 270832 w 582162"/>
                <a:gd name="connsiteY11" fmla="*/ 673231 h 1639548"/>
                <a:gd name="connsiteX12" fmla="*/ 478917 w 582162"/>
                <a:gd name="connsiteY12" fmla="*/ 852083 h 1639548"/>
                <a:gd name="connsiteX13" fmla="*/ 469294 w 582162"/>
                <a:gd name="connsiteY13" fmla="*/ 1002645 h 1639548"/>
                <a:gd name="connsiteX14" fmla="*/ 184579 w 582162"/>
                <a:gd name="connsiteY14" fmla="*/ 795959 h 1639548"/>
                <a:gd name="connsiteX15" fmla="*/ 466579 w 582162"/>
                <a:gd name="connsiteY15" fmla="*/ 1042397 h 1639548"/>
                <a:gd name="connsiteX16" fmla="*/ 459783 w 582162"/>
                <a:gd name="connsiteY16" fmla="*/ 1179874 h 1639548"/>
                <a:gd name="connsiteX17" fmla="*/ 119129 w 582162"/>
                <a:gd name="connsiteY17" fmla="*/ 943486 h 1639548"/>
                <a:gd name="connsiteX18" fmla="*/ 467006 w 582162"/>
                <a:gd name="connsiteY18" fmla="*/ 1228896 h 1639548"/>
                <a:gd name="connsiteX19" fmla="*/ 480083 w 582162"/>
                <a:gd name="connsiteY19" fmla="*/ 1383852 h 1639548"/>
                <a:gd name="connsiteX20" fmla="*/ 184579 w 582162"/>
                <a:gd name="connsiteY20" fmla="*/ 1186679 h 1639548"/>
                <a:gd name="connsiteX21" fmla="*/ 480050 w 582162"/>
                <a:gd name="connsiteY21" fmla="*/ 1411085 h 1639548"/>
                <a:gd name="connsiteX22" fmla="*/ 552481 w 582162"/>
                <a:gd name="connsiteY22" fmla="*/ 1639356 h 1639548"/>
                <a:gd name="connsiteX23" fmla="*/ 103908 w 582162"/>
                <a:gd name="connsiteY23" fmla="*/ 1411291 h 1639548"/>
                <a:gd name="connsiteX24" fmla="*/ 550099 w 582162"/>
                <a:gd name="connsiteY24" fmla="*/ 54028 h 1639548"/>
                <a:gd name="connsiteX0" fmla="*/ 550099 w 582162"/>
                <a:gd name="connsiteY0" fmla="*/ 54028 h 1639548"/>
                <a:gd name="connsiteX1" fmla="*/ 536842 w 582162"/>
                <a:gd name="connsiteY1" fmla="*/ 262190 h 1639548"/>
                <a:gd name="connsiteX2" fmla="*/ 488816 w 582162"/>
                <a:gd name="connsiteY2" fmla="*/ 247571 h 1639548"/>
                <a:gd name="connsiteX3" fmla="*/ 532877 w 582162"/>
                <a:gd name="connsiteY3" fmla="*/ 295437 h 1639548"/>
                <a:gd name="connsiteX4" fmla="*/ 526021 w 582162"/>
                <a:gd name="connsiteY4" fmla="*/ 441538 h 1639548"/>
                <a:gd name="connsiteX5" fmla="*/ 440807 w 582162"/>
                <a:gd name="connsiteY5" fmla="*/ 401237 h 1639548"/>
                <a:gd name="connsiteX6" fmla="*/ 518260 w 582162"/>
                <a:gd name="connsiteY6" fmla="*/ 473456 h 1639548"/>
                <a:gd name="connsiteX7" fmla="*/ 498587 w 582162"/>
                <a:gd name="connsiteY7" fmla="*/ 637602 h 1639548"/>
                <a:gd name="connsiteX8" fmla="*/ 372197 w 582162"/>
                <a:gd name="connsiteY8" fmla="*/ 546012 h 1639548"/>
                <a:gd name="connsiteX9" fmla="*/ 498617 w 582162"/>
                <a:gd name="connsiteY9" fmla="*/ 657667 h 1639548"/>
                <a:gd name="connsiteX10" fmla="*/ 484050 w 582162"/>
                <a:gd name="connsiteY10" fmla="*/ 820057 h 1639548"/>
                <a:gd name="connsiteX11" fmla="*/ 270832 w 582162"/>
                <a:gd name="connsiteY11" fmla="*/ 673231 h 1639548"/>
                <a:gd name="connsiteX12" fmla="*/ 478917 w 582162"/>
                <a:gd name="connsiteY12" fmla="*/ 852083 h 1639548"/>
                <a:gd name="connsiteX13" fmla="*/ 469294 w 582162"/>
                <a:gd name="connsiteY13" fmla="*/ 1002645 h 1639548"/>
                <a:gd name="connsiteX14" fmla="*/ 184579 w 582162"/>
                <a:gd name="connsiteY14" fmla="*/ 795959 h 1639548"/>
                <a:gd name="connsiteX15" fmla="*/ 466579 w 582162"/>
                <a:gd name="connsiteY15" fmla="*/ 1042397 h 1639548"/>
                <a:gd name="connsiteX16" fmla="*/ 459783 w 582162"/>
                <a:gd name="connsiteY16" fmla="*/ 1179874 h 1639548"/>
                <a:gd name="connsiteX17" fmla="*/ 119129 w 582162"/>
                <a:gd name="connsiteY17" fmla="*/ 943486 h 1639548"/>
                <a:gd name="connsiteX18" fmla="*/ 467006 w 582162"/>
                <a:gd name="connsiteY18" fmla="*/ 1228896 h 1639548"/>
                <a:gd name="connsiteX19" fmla="*/ 480083 w 582162"/>
                <a:gd name="connsiteY19" fmla="*/ 1383852 h 1639548"/>
                <a:gd name="connsiteX20" fmla="*/ 184579 w 582162"/>
                <a:gd name="connsiteY20" fmla="*/ 1186679 h 1639548"/>
                <a:gd name="connsiteX21" fmla="*/ 480050 w 582162"/>
                <a:gd name="connsiteY21" fmla="*/ 1411085 h 1639548"/>
                <a:gd name="connsiteX22" fmla="*/ 552481 w 582162"/>
                <a:gd name="connsiteY22" fmla="*/ 1639356 h 1639548"/>
                <a:gd name="connsiteX23" fmla="*/ 103908 w 582162"/>
                <a:gd name="connsiteY23" fmla="*/ 1411291 h 1639548"/>
                <a:gd name="connsiteX24" fmla="*/ 550099 w 582162"/>
                <a:gd name="connsiteY24" fmla="*/ 54028 h 1639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82162" h="1639548">
                  <a:moveTo>
                    <a:pt x="550099" y="54028"/>
                  </a:moveTo>
                  <a:cubicBezTo>
                    <a:pt x="624739" y="-134938"/>
                    <a:pt x="547056" y="229933"/>
                    <a:pt x="536842" y="262190"/>
                  </a:cubicBezTo>
                  <a:cubicBezTo>
                    <a:pt x="526628" y="294447"/>
                    <a:pt x="489477" y="242030"/>
                    <a:pt x="488816" y="247571"/>
                  </a:cubicBezTo>
                  <a:lnTo>
                    <a:pt x="532877" y="295437"/>
                  </a:lnTo>
                  <a:cubicBezTo>
                    <a:pt x="532967" y="355079"/>
                    <a:pt x="525931" y="381896"/>
                    <a:pt x="526021" y="441538"/>
                  </a:cubicBezTo>
                  <a:lnTo>
                    <a:pt x="440807" y="401237"/>
                  </a:lnTo>
                  <a:lnTo>
                    <a:pt x="518260" y="473456"/>
                  </a:lnTo>
                  <a:lnTo>
                    <a:pt x="498587" y="637602"/>
                  </a:lnTo>
                  <a:lnTo>
                    <a:pt x="372197" y="546012"/>
                  </a:lnTo>
                  <a:lnTo>
                    <a:pt x="498617" y="657667"/>
                  </a:lnTo>
                  <a:cubicBezTo>
                    <a:pt x="498709" y="718576"/>
                    <a:pt x="483958" y="759148"/>
                    <a:pt x="484050" y="820057"/>
                  </a:cubicBezTo>
                  <a:lnTo>
                    <a:pt x="270832" y="673231"/>
                  </a:lnTo>
                  <a:lnTo>
                    <a:pt x="478917" y="852083"/>
                  </a:lnTo>
                  <a:lnTo>
                    <a:pt x="469294" y="1002645"/>
                  </a:lnTo>
                  <a:lnTo>
                    <a:pt x="184579" y="795959"/>
                  </a:lnTo>
                  <a:lnTo>
                    <a:pt x="466579" y="1042397"/>
                  </a:lnTo>
                  <a:lnTo>
                    <a:pt x="459783" y="1179874"/>
                  </a:lnTo>
                  <a:lnTo>
                    <a:pt x="119129" y="943486"/>
                  </a:lnTo>
                  <a:lnTo>
                    <a:pt x="467006" y="1228896"/>
                  </a:lnTo>
                  <a:cubicBezTo>
                    <a:pt x="467092" y="1286367"/>
                    <a:pt x="479997" y="1326381"/>
                    <a:pt x="480083" y="1383852"/>
                  </a:cubicBezTo>
                  <a:lnTo>
                    <a:pt x="184579" y="1186679"/>
                  </a:lnTo>
                  <a:lnTo>
                    <a:pt x="480050" y="1411085"/>
                  </a:lnTo>
                  <a:cubicBezTo>
                    <a:pt x="480132" y="1465879"/>
                    <a:pt x="497607" y="1538525"/>
                    <a:pt x="552481" y="1639356"/>
                  </a:cubicBezTo>
                  <a:cubicBezTo>
                    <a:pt x="331520" y="1644295"/>
                    <a:pt x="189138" y="1553987"/>
                    <a:pt x="103908" y="1411291"/>
                  </a:cubicBezTo>
                  <a:cubicBezTo>
                    <a:pt x="-144138" y="987527"/>
                    <a:pt x="70524" y="647047"/>
                    <a:pt x="550099" y="5402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DE5FFB1-75F7-48E8-BB3C-D72FA374B7EB}"/>
                </a:ext>
              </a:extLst>
            </p:cNvPr>
            <p:cNvGrpSpPr/>
            <p:nvPr/>
          </p:nvGrpSpPr>
          <p:grpSpPr>
            <a:xfrm rot="5400000">
              <a:off x="10163425" y="3352604"/>
              <a:ext cx="830970" cy="1197527"/>
              <a:chOff x="967240" y="3289369"/>
              <a:chExt cx="1100200" cy="1585520"/>
            </a:xfrm>
          </p:grpSpPr>
          <p:sp>
            <p:nvSpPr>
              <p:cNvPr id="14" name="Freeform 16">
                <a:extLst>
                  <a:ext uri="{FF2B5EF4-FFF2-40B4-BE49-F238E27FC236}">
                    <a16:creationId xmlns:a16="http://schemas.microsoft.com/office/drawing/2014/main" id="{96870B01-F2E8-46E1-8993-5FA5D0FF8BF5}"/>
                  </a:ext>
                </a:extLst>
              </p:cNvPr>
              <p:cNvSpPr/>
              <p:nvPr/>
            </p:nvSpPr>
            <p:spPr>
              <a:xfrm>
                <a:off x="967240" y="3289369"/>
                <a:ext cx="552481" cy="1585520"/>
              </a:xfrm>
              <a:custGeom>
                <a:avLst/>
                <a:gdLst/>
                <a:ahLst/>
                <a:cxnLst/>
                <a:rect l="l" t="t" r="r" b="b"/>
                <a:pathLst>
                  <a:path w="552481" h="1585520">
                    <a:moveTo>
                      <a:pt x="550099" y="0"/>
                    </a:moveTo>
                    <a:lnTo>
                      <a:pt x="550454" y="236086"/>
                    </a:lnTo>
                    <a:lnTo>
                      <a:pt x="488816" y="193543"/>
                    </a:lnTo>
                    <a:lnTo>
                      <a:pt x="550466" y="244157"/>
                    </a:lnTo>
                    <a:lnTo>
                      <a:pt x="550735" y="423083"/>
                    </a:lnTo>
                    <a:lnTo>
                      <a:pt x="440807" y="347209"/>
                    </a:lnTo>
                    <a:lnTo>
                      <a:pt x="550756" y="437477"/>
                    </a:lnTo>
                    <a:lnTo>
                      <a:pt x="551026" y="616991"/>
                    </a:lnTo>
                    <a:lnTo>
                      <a:pt x="372197" y="491984"/>
                    </a:lnTo>
                    <a:lnTo>
                      <a:pt x="551056" y="637056"/>
                    </a:lnTo>
                    <a:lnTo>
                      <a:pt x="551331" y="819782"/>
                    </a:lnTo>
                    <a:lnTo>
                      <a:pt x="270832" y="619203"/>
                    </a:lnTo>
                    <a:lnTo>
                      <a:pt x="551364" y="841805"/>
                    </a:lnTo>
                    <a:lnTo>
                      <a:pt x="551613" y="1007603"/>
                    </a:lnTo>
                    <a:lnTo>
                      <a:pt x="184579" y="741931"/>
                    </a:lnTo>
                    <a:lnTo>
                      <a:pt x="551646" y="1029766"/>
                    </a:lnTo>
                    <a:lnTo>
                      <a:pt x="551910" y="1205103"/>
                    </a:lnTo>
                    <a:lnTo>
                      <a:pt x="119129" y="889458"/>
                    </a:lnTo>
                    <a:lnTo>
                      <a:pt x="551942" y="1226335"/>
                    </a:lnTo>
                    <a:lnTo>
                      <a:pt x="552201" y="1398749"/>
                    </a:lnTo>
                    <a:lnTo>
                      <a:pt x="184579" y="1132651"/>
                    </a:lnTo>
                    <a:lnTo>
                      <a:pt x="552234" y="1420947"/>
                    </a:lnTo>
                    <a:lnTo>
                      <a:pt x="552481" y="1585328"/>
                    </a:lnTo>
                    <a:cubicBezTo>
                      <a:pt x="331520" y="1590267"/>
                      <a:pt x="189138" y="1499959"/>
                      <a:pt x="103908" y="1357263"/>
                    </a:cubicBezTo>
                    <a:cubicBezTo>
                      <a:pt x="-144138" y="933499"/>
                      <a:pt x="70524" y="593019"/>
                      <a:pt x="55009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5" name="Freeform 17">
                <a:extLst>
                  <a:ext uri="{FF2B5EF4-FFF2-40B4-BE49-F238E27FC236}">
                    <a16:creationId xmlns:a16="http://schemas.microsoft.com/office/drawing/2014/main" id="{2696486A-42FA-4C06-B170-186820C62E54}"/>
                  </a:ext>
                </a:extLst>
              </p:cNvPr>
              <p:cNvSpPr/>
              <p:nvPr/>
            </p:nvSpPr>
            <p:spPr>
              <a:xfrm flipH="1">
                <a:off x="1514959" y="3289369"/>
                <a:ext cx="552481" cy="1585520"/>
              </a:xfrm>
              <a:custGeom>
                <a:avLst/>
                <a:gdLst/>
                <a:ahLst/>
                <a:cxnLst/>
                <a:rect l="l" t="t" r="r" b="b"/>
                <a:pathLst>
                  <a:path w="552481" h="1585520">
                    <a:moveTo>
                      <a:pt x="550099" y="0"/>
                    </a:moveTo>
                    <a:lnTo>
                      <a:pt x="550454" y="236086"/>
                    </a:lnTo>
                    <a:lnTo>
                      <a:pt x="488816" y="193543"/>
                    </a:lnTo>
                    <a:lnTo>
                      <a:pt x="550466" y="244157"/>
                    </a:lnTo>
                    <a:lnTo>
                      <a:pt x="550735" y="423083"/>
                    </a:lnTo>
                    <a:lnTo>
                      <a:pt x="440807" y="347209"/>
                    </a:lnTo>
                    <a:lnTo>
                      <a:pt x="550756" y="437477"/>
                    </a:lnTo>
                    <a:lnTo>
                      <a:pt x="551026" y="616991"/>
                    </a:lnTo>
                    <a:lnTo>
                      <a:pt x="372197" y="491984"/>
                    </a:lnTo>
                    <a:lnTo>
                      <a:pt x="551056" y="637056"/>
                    </a:lnTo>
                    <a:lnTo>
                      <a:pt x="551331" y="819782"/>
                    </a:lnTo>
                    <a:lnTo>
                      <a:pt x="270832" y="619203"/>
                    </a:lnTo>
                    <a:lnTo>
                      <a:pt x="551364" y="841805"/>
                    </a:lnTo>
                    <a:lnTo>
                      <a:pt x="551613" y="1007603"/>
                    </a:lnTo>
                    <a:lnTo>
                      <a:pt x="184579" y="741931"/>
                    </a:lnTo>
                    <a:lnTo>
                      <a:pt x="551646" y="1029766"/>
                    </a:lnTo>
                    <a:lnTo>
                      <a:pt x="551910" y="1205103"/>
                    </a:lnTo>
                    <a:lnTo>
                      <a:pt x="119129" y="889458"/>
                    </a:lnTo>
                    <a:lnTo>
                      <a:pt x="551942" y="1226335"/>
                    </a:lnTo>
                    <a:lnTo>
                      <a:pt x="552201" y="1398749"/>
                    </a:lnTo>
                    <a:lnTo>
                      <a:pt x="184579" y="1132651"/>
                    </a:lnTo>
                    <a:lnTo>
                      <a:pt x="552234" y="1420947"/>
                    </a:lnTo>
                    <a:lnTo>
                      <a:pt x="552481" y="1585328"/>
                    </a:lnTo>
                    <a:cubicBezTo>
                      <a:pt x="331520" y="1590267"/>
                      <a:pt x="189138" y="1499959"/>
                      <a:pt x="103908" y="1357263"/>
                    </a:cubicBezTo>
                    <a:cubicBezTo>
                      <a:pt x="-144138" y="933499"/>
                      <a:pt x="70524" y="593019"/>
                      <a:pt x="550099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0814A0B5-34DA-468A-9055-4DADEA9055B3}"/>
                </a:ext>
              </a:extLst>
            </p:cNvPr>
            <p:cNvSpPr/>
            <p:nvPr/>
          </p:nvSpPr>
          <p:spPr>
            <a:xfrm rot="7156190" flipV="1">
              <a:off x="9396128" y="2784216"/>
              <a:ext cx="368290" cy="1037214"/>
            </a:xfrm>
            <a:custGeom>
              <a:avLst/>
              <a:gdLst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51646 w 552481"/>
                <a:gd name="connsiteY15" fmla="*/ 1029766 h 1585520"/>
                <a:gd name="connsiteX16" fmla="*/ 551910 w 552481"/>
                <a:gd name="connsiteY16" fmla="*/ 1205103 h 1585520"/>
                <a:gd name="connsiteX17" fmla="*/ 119129 w 552481"/>
                <a:gd name="connsiteY17" fmla="*/ 889458 h 1585520"/>
                <a:gd name="connsiteX18" fmla="*/ 551942 w 552481"/>
                <a:gd name="connsiteY18" fmla="*/ 1226335 h 1585520"/>
                <a:gd name="connsiteX19" fmla="*/ 552201 w 552481"/>
                <a:gd name="connsiteY19" fmla="*/ 1398749 h 1585520"/>
                <a:gd name="connsiteX20" fmla="*/ 184579 w 552481"/>
                <a:gd name="connsiteY20" fmla="*/ 1132651 h 1585520"/>
                <a:gd name="connsiteX21" fmla="*/ 552234 w 552481"/>
                <a:gd name="connsiteY21" fmla="*/ 1420947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51646 w 552481"/>
                <a:gd name="connsiteY15" fmla="*/ 1029766 h 1585520"/>
                <a:gd name="connsiteX16" fmla="*/ 551910 w 552481"/>
                <a:gd name="connsiteY16" fmla="*/ 1205103 h 1585520"/>
                <a:gd name="connsiteX17" fmla="*/ 119129 w 552481"/>
                <a:gd name="connsiteY17" fmla="*/ 889458 h 1585520"/>
                <a:gd name="connsiteX18" fmla="*/ 551942 w 552481"/>
                <a:gd name="connsiteY18" fmla="*/ 1226335 h 1585520"/>
                <a:gd name="connsiteX19" fmla="*/ 552201 w 552481"/>
                <a:gd name="connsiteY19" fmla="*/ 1398749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51646 w 552481"/>
                <a:gd name="connsiteY15" fmla="*/ 1029766 h 1585520"/>
                <a:gd name="connsiteX16" fmla="*/ 551910 w 552481"/>
                <a:gd name="connsiteY16" fmla="*/ 1205103 h 1585520"/>
                <a:gd name="connsiteX17" fmla="*/ 119129 w 552481"/>
                <a:gd name="connsiteY17" fmla="*/ 889458 h 1585520"/>
                <a:gd name="connsiteX18" fmla="*/ 551942 w 552481"/>
                <a:gd name="connsiteY18" fmla="*/ 1226335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51646 w 552481"/>
                <a:gd name="connsiteY15" fmla="*/ 1029766 h 1585520"/>
                <a:gd name="connsiteX16" fmla="*/ 551910 w 552481"/>
                <a:gd name="connsiteY16" fmla="*/ 1205103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51646 w 552481"/>
                <a:gd name="connsiteY15" fmla="*/ 1029766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21176 w 552481"/>
                <a:gd name="connsiteY9" fmla="*/ 611487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23630 w 552481"/>
                <a:gd name="connsiteY7" fmla="*/ 593972 h 1585520"/>
                <a:gd name="connsiteX8" fmla="*/ 372197 w 552481"/>
                <a:gd name="connsiteY8" fmla="*/ 491984 h 1585520"/>
                <a:gd name="connsiteX9" fmla="*/ 521176 w 552481"/>
                <a:gd name="connsiteY9" fmla="*/ 611487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30748 w 552481"/>
                <a:gd name="connsiteY6" fmla="*/ 427144 h 1585520"/>
                <a:gd name="connsiteX7" fmla="*/ 523630 w 552481"/>
                <a:gd name="connsiteY7" fmla="*/ 593972 h 1585520"/>
                <a:gd name="connsiteX8" fmla="*/ 372197 w 552481"/>
                <a:gd name="connsiteY8" fmla="*/ 491984 h 1585520"/>
                <a:gd name="connsiteX9" fmla="*/ 521176 w 552481"/>
                <a:gd name="connsiteY9" fmla="*/ 611487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28440 w 552481"/>
                <a:gd name="connsiteY4" fmla="*/ 395095 h 1585520"/>
                <a:gd name="connsiteX5" fmla="*/ 440807 w 552481"/>
                <a:gd name="connsiteY5" fmla="*/ 347209 h 1585520"/>
                <a:gd name="connsiteX6" fmla="*/ 530748 w 552481"/>
                <a:gd name="connsiteY6" fmla="*/ 427144 h 1585520"/>
                <a:gd name="connsiteX7" fmla="*/ 523630 w 552481"/>
                <a:gd name="connsiteY7" fmla="*/ 593972 h 1585520"/>
                <a:gd name="connsiteX8" fmla="*/ 372197 w 552481"/>
                <a:gd name="connsiteY8" fmla="*/ 491984 h 1585520"/>
                <a:gd name="connsiteX9" fmla="*/ 521176 w 552481"/>
                <a:gd name="connsiteY9" fmla="*/ 611487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32877 w 552481"/>
                <a:gd name="connsiteY3" fmla="*/ 241409 h 1585520"/>
                <a:gd name="connsiteX4" fmla="*/ 528440 w 552481"/>
                <a:gd name="connsiteY4" fmla="*/ 395095 h 1585520"/>
                <a:gd name="connsiteX5" fmla="*/ 440807 w 552481"/>
                <a:gd name="connsiteY5" fmla="*/ 347209 h 1585520"/>
                <a:gd name="connsiteX6" fmla="*/ 530748 w 552481"/>
                <a:gd name="connsiteY6" fmla="*/ 427144 h 1585520"/>
                <a:gd name="connsiteX7" fmla="*/ 523630 w 552481"/>
                <a:gd name="connsiteY7" fmla="*/ 593972 h 1585520"/>
                <a:gd name="connsiteX8" fmla="*/ 372197 w 552481"/>
                <a:gd name="connsiteY8" fmla="*/ 491984 h 1585520"/>
                <a:gd name="connsiteX9" fmla="*/ 521176 w 552481"/>
                <a:gd name="connsiteY9" fmla="*/ 611487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534221 w 580141"/>
                <a:gd name="connsiteY14" fmla="*/ 1044490 h 1640259"/>
                <a:gd name="connsiteX15" fmla="*/ 184579 w 580141"/>
                <a:gd name="connsiteY15" fmla="*/ 796670 h 1640259"/>
                <a:gd name="connsiteX16" fmla="*/ 521700 w 580141"/>
                <a:gd name="connsiteY16" fmla="*/ 1063971 h 1640259"/>
                <a:gd name="connsiteX17" fmla="*/ 507056 w 580141"/>
                <a:gd name="connsiteY17" fmla="*/ 1224006 h 1640259"/>
                <a:gd name="connsiteX18" fmla="*/ 119129 w 580141"/>
                <a:gd name="connsiteY18" fmla="*/ 944197 h 1640259"/>
                <a:gd name="connsiteX19" fmla="*/ 504472 w 580141"/>
                <a:gd name="connsiteY19" fmla="*/ 125275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509865 w 580141"/>
                <a:gd name="connsiteY22" fmla="*/ 1442400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521700 w 580141"/>
                <a:gd name="connsiteY16" fmla="*/ 1063971 h 1640259"/>
                <a:gd name="connsiteX17" fmla="*/ 507056 w 580141"/>
                <a:gd name="connsiteY17" fmla="*/ 1224006 h 1640259"/>
                <a:gd name="connsiteX18" fmla="*/ 119129 w 580141"/>
                <a:gd name="connsiteY18" fmla="*/ 944197 h 1640259"/>
                <a:gd name="connsiteX19" fmla="*/ 504472 w 580141"/>
                <a:gd name="connsiteY19" fmla="*/ 125275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509865 w 580141"/>
                <a:gd name="connsiteY22" fmla="*/ 1442400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507056 w 580141"/>
                <a:gd name="connsiteY17" fmla="*/ 1224006 h 1640259"/>
                <a:gd name="connsiteX18" fmla="*/ 119129 w 580141"/>
                <a:gd name="connsiteY18" fmla="*/ 944197 h 1640259"/>
                <a:gd name="connsiteX19" fmla="*/ 504472 w 580141"/>
                <a:gd name="connsiteY19" fmla="*/ 125275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509865 w 580141"/>
                <a:gd name="connsiteY22" fmla="*/ 1442400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504472 w 580141"/>
                <a:gd name="connsiteY19" fmla="*/ 125275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509865 w 580141"/>
                <a:gd name="connsiteY22" fmla="*/ 1442400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509865 w 580141"/>
                <a:gd name="connsiteY22" fmla="*/ 1442400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7405 w 580141"/>
                <a:gd name="connsiteY20" fmla="*/ 1402284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478917 w 580141"/>
                <a:gd name="connsiteY13" fmla="*/ 852794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478917 w 580141"/>
                <a:gd name="connsiteY13" fmla="*/ 852794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59783 w 580141"/>
                <a:gd name="connsiteY17" fmla="*/ 1180585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478917 w 580141"/>
                <a:gd name="connsiteY13" fmla="*/ 852794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66579 w 580141"/>
                <a:gd name="connsiteY16" fmla="*/ 1043108 h 1640259"/>
                <a:gd name="connsiteX17" fmla="*/ 459783 w 580141"/>
                <a:gd name="connsiteY17" fmla="*/ 1180585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478917 w 580141"/>
                <a:gd name="connsiteY13" fmla="*/ 852794 h 1640259"/>
                <a:gd name="connsiteX14" fmla="*/ 469294 w 580141"/>
                <a:gd name="connsiteY14" fmla="*/ 1003356 h 1640259"/>
                <a:gd name="connsiteX15" fmla="*/ 184579 w 580141"/>
                <a:gd name="connsiteY15" fmla="*/ 796670 h 1640259"/>
                <a:gd name="connsiteX16" fmla="*/ 466579 w 580141"/>
                <a:gd name="connsiteY16" fmla="*/ 1043108 h 1640259"/>
                <a:gd name="connsiteX17" fmla="*/ 459783 w 580141"/>
                <a:gd name="connsiteY17" fmla="*/ 1180585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11048 w 580141"/>
                <a:gd name="connsiteY5" fmla="*/ 431982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478917 w 580141"/>
                <a:gd name="connsiteY13" fmla="*/ 852794 h 1640259"/>
                <a:gd name="connsiteX14" fmla="*/ 469294 w 580141"/>
                <a:gd name="connsiteY14" fmla="*/ 1003356 h 1640259"/>
                <a:gd name="connsiteX15" fmla="*/ 184579 w 580141"/>
                <a:gd name="connsiteY15" fmla="*/ 796670 h 1640259"/>
                <a:gd name="connsiteX16" fmla="*/ 466579 w 580141"/>
                <a:gd name="connsiteY16" fmla="*/ 1043108 h 1640259"/>
                <a:gd name="connsiteX17" fmla="*/ 459783 w 580141"/>
                <a:gd name="connsiteY17" fmla="*/ 1180585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2162"/>
                <a:gd name="connsiteY0" fmla="*/ 54028 h 1639548"/>
                <a:gd name="connsiteX1" fmla="*/ 536842 w 582162"/>
                <a:gd name="connsiteY1" fmla="*/ 262190 h 1639548"/>
                <a:gd name="connsiteX2" fmla="*/ 488816 w 582162"/>
                <a:gd name="connsiteY2" fmla="*/ 247571 h 1639548"/>
                <a:gd name="connsiteX3" fmla="*/ 532877 w 582162"/>
                <a:gd name="connsiteY3" fmla="*/ 295437 h 1639548"/>
                <a:gd name="connsiteX4" fmla="*/ 511048 w 582162"/>
                <a:gd name="connsiteY4" fmla="*/ 431271 h 1639548"/>
                <a:gd name="connsiteX5" fmla="*/ 440807 w 582162"/>
                <a:gd name="connsiteY5" fmla="*/ 401237 h 1639548"/>
                <a:gd name="connsiteX6" fmla="*/ 518260 w 582162"/>
                <a:gd name="connsiteY6" fmla="*/ 473456 h 1639548"/>
                <a:gd name="connsiteX7" fmla="*/ 498587 w 582162"/>
                <a:gd name="connsiteY7" fmla="*/ 637602 h 1639548"/>
                <a:gd name="connsiteX8" fmla="*/ 372197 w 582162"/>
                <a:gd name="connsiteY8" fmla="*/ 546012 h 1639548"/>
                <a:gd name="connsiteX9" fmla="*/ 498617 w 582162"/>
                <a:gd name="connsiteY9" fmla="*/ 657667 h 1639548"/>
                <a:gd name="connsiteX10" fmla="*/ 484050 w 582162"/>
                <a:gd name="connsiteY10" fmla="*/ 820057 h 1639548"/>
                <a:gd name="connsiteX11" fmla="*/ 270832 w 582162"/>
                <a:gd name="connsiteY11" fmla="*/ 673231 h 1639548"/>
                <a:gd name="connsiteX12" fmla="*/ 478917 w 582162"/>
                <a:gd name="connsiteY12" fmla="*/ 852083 h 1639548"/>
                <a:gd name="connsiteX13" fmla="*/ 469294 w 582162"/>
                <a:gd name="connsiteY13" fmla="*/ 1002645 h 1639548"/>
                <a:gd name="connsiteX14" fmla="*/ 184579 w 582162"/>
                <a:gd name="connsiteY14" fmla="*/ 795959 h 1639548"/>
                <a:gd name="connsiteX15" fmla="*/ 466579 w 582162"/>
                <a:gd name="connsiteY15" fmla="*/ 1042397 h 1639548"/>
                <a:gd name="connsiteX16" fmla="*/ 459783 w 582162"/>
                <a:gd name="connsiteY16" fmla="*/ 1179874 h 1639548"/>
                <a:gd name="connsiteX17" fmla="*/ 119129 w 582162"/>
                <a:gd name="connsiteY17" fmla="*/ 943486 h 1639548"/>
                <a:gd name="connsiteX18" fmla="*/ 467006 w 582162"/>
                <a:gd name="connsiteY18" fmla="*/ 1228896 h 1639548"/>
                <a:gd name="connsiteX19" fmla="*/ 480083 w 582162"/>
                <a:gd name="connsiteY19" fmla="*/ 1383852 h 1639548"/>
                <a:gd name="connsiteX20" fmla="*/ 184579 w 582162"/>
                <a:gd name="connsiteY20" fmla="*/ 1186679 h 1639548"/>
                <a:gd name="connsiteX21" fmla="*/ 480050 w 582162"/>
                <a:gd name="connsiteY21" fmla="*/ 1411085 h 1639548"/>
                <a:gd name="connsiteX22" fmla="*/ 552481 w 582162"/>
                <a:gd name="connsiteY22" fmla="*/ 1639356 h 1639548"/>
                <a:gd name="connsiteX23" fmla="*/ 103908 w 582162"/>
                <a:gd name="connsiteY23" fmla="*/ 1411291 h 1639548"/>
                <a:gd name="connsiteX24" fmla="*/ 550099 w 582162"/>
                <a:gd name="connsiteY24" fmla="*/ 54028 h 1639548"/>
                <a:gd name="connsiteX0" fmla="*/ 550099 w 582162"/>
                <a:gd name="connsiteY0" fmla="*/ 54028 h 1639548"/>
                <a:gd name="connsiteX1" fmla="*/ 536842 w 582162"/>
                <a:gd name="connsiteY1" fmla="*/ 262190 h 1639548"/>
                <a:gd name="connsiteX2" fmla="*/ 488816 w 582162"/>
                <a:gd name="connsiteY2" fmla="*/ 247571 h 1639548"/>
                <a:gd name="connsiteX3" fmla="*/ 532877 w 582162"/>
                <a:gd name="connsiteY3" fmla="*/ 295437 h 1639548"/>
                <a:gd name="connsiteX4" fmla="*/ 526021 w 582162"/>
                <a:gd name="connsiteY4" fmla="*/ 441538 h 1639548"/>
                <a:gd name="connsiteX5" fmla="*/ 440807 w 582162"/>
                <a:gd name="connsiteY5" fmla="*/ 401237 h 1639548"/>
                <a:gd name="connsiteX6" fmla="*/ 518260 w 582162"/>
                <a:gd name="connsiteY6" fmla="*/ 473456 h 1639548"/>
                <a:gd name="connsiteX7" fmla="*/ 498587 w 582162"/>
                <a:gd name="connsiteY7" fmla="*/ 637602 h 1639548"/>
                <a:gd name="connsiteX8" fmla="*/ 372197 w 582162"/>
                <a:gd name="connsiteY8" fmla="*/ 546012 h 1639548"/>
                <a:gd name="connsiteX9" fmla="*/ 498617 w 582162"/>
                <a:gd name="connsiteY9" fmla="*/ 657667 h 1639548"/>
                <a:gd name="connsiteX10" fmla="*/ 484050 w 582162"/>
                <a:gd name="connsiteY10" fmla="*/ 820057 h 1639548"/>
                <a:gd name="connsiteX11" fmla="*/ 270832 w 582162"/>
                <a:gd name="connsiteY11" fmla="*/ 673231 h 1639548"/>
                <a:gd name="connsiteX12" fmla="*/ 478917 w 582162"/>
                <a:gd name="connsiteY12" fmla="*/ 852083 h 1639548"/>
                <a:gd name="connsiteX13" fmla="*/ 469294 w 582162"/>
                <a:gd name="connsiteY13" fmla="*/ 1002645 h 1639548"/>
                <a:gd name="connsiteX14" fmla="*/ 184579 w 582162"/>
                <a:gd name="connsiteY14" fmla="*/ 795959 h 1639548"/>
                <a:gd name="connsiteX15" fmla="*/ 466579 w 582162"/>
                <a:gd name="connsiteY15" fmla="*/ 1042397 h 1639548"/>
                <a:gd name="connsiteX16" fmla="*/ 459783 w 582162"/>
                <a:gd name="connsiteY16" fmla="*/ 1179874 h 1639548"/>
                <a:gd name="connsiteX17" fmla="*/ 119129 w 582162"/>
                <a:gd name="connsiteY17" fmla="*/ 943486 h 1639548"/>
                <a:gd name="connsiteX18" fmla="*/ 467006 w 582162"/>
                <a:gd name="connsiteY18" fmla="*/ 1228896 h 1639548"/>
                <a:gd name="connsiteX19" fmla="*/ 480083 w 582162"/>
                <a:gd name="connsiteY19" fmla="*/ 1383852 h 1639548"/>
                <a:gd name="connsiteX20" fmla="*/ 184579 w 582162"/>
                <a:gd name="connsiteY20" fmla="*/ 1186679 h 1639548"/>
                <a:gd name="connsiteX21" fmla="*/ 480050 w 582162"/>
                <a:gd name="connsiteY21" fmla="*/ 1411085 h 1639548"/>
                <a:gd name="connsiteX22" fmla="*/ 552481 w 582162"/>
                <a:gd name="connsiteY22" fmla="*/ 1639356 h 1639548"/>
                <a:gd name="connsiteX23" fmla="*/ 103908 w 582162"/>
                <a:gd name="connsiteY23" fmla="*/ 1411291 h 1639548"/>
                <a:gd name="connsiteX24" fmla="*/ 550099 w 582162"/>
                <a:gd name="connsiteY24" fmla="*/ 54028 h 1639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82162" h="1639548">
                  <a:moveTo>
                    <a:pt x="550099" y="54028"/>
                  </a:moveTo>
                  <a:cubicBezTo>
                    <a:pt x="624739" y="-134938"/>
                    <a:pt x="547056" y="229933"/>
                    <a:pt x="536842" y="262190"/>
                  </a:cubicBezTo>
                  <a:cubicBezTo>
                    <a:pt x="526628" y="294447"/>
                    <a:pt x="489477" y="242030"/>
                    <a:pt x="488816" y="247571"/>
                  </a:cubicBezTo>
                  <a:lnTo>
                    <a:pt x="532877" y="295437"/>
                  </a:lnTo>
                  <a:cubicBezTo>
                    <a:pt x="532967" y="355079"/>
                    <a:pt x="525931" y="381896"/>
                    <a:pt x="526021" y="441538"/>
                  </a:cubicBezTo>
                  <a:lnTo>
                    <a:pt x="440807" y="401237"/>
                  </a:lnTo>
                  <a:lnTo>
                    <a:pt x="518260" y="473456"/>
                  </a:lnTo>
                  <a:lnTo>
                    <a:pt x="498587" y="637602"/>
                  </a:lnTo>
                  <a:lnTo>
                    <a:pt x="372197" y="546012"/>
                  </a:lnTo>
                  <a:lnTo>
                    <a:pt x="498617" y="657667"/>
                  </a:lnTo>
                  <a:cubicBezTo>
                    <a:pt x="498709" y="718576"/>
                    <a:pt x="483958" y="759148"/>
                    <a:pt x="484050" y="820057"/>
                  </a:cubicBezTo>
                  <a:lnTo>
                    <a:pt x="270832" y="673231"/>
                  </a:lnTo>
                  <a:lnTo>
                    <a:pt x="478917" y="852083"/>
                  </a:lnTo>
                  <a:lnTo>
                    <a:pt x="469294" y="1002645"/>
                  </a:lnTo>
                  <a:lnTo>
                    <a:pt x="184579" y="795959"/>
                  </a:lnTo>
                  <a:lnTo>
                    <a:pt x="466579" y="1042397"/>
                  </a:lnTo>
                  <a:lnTo>
                    <a:pt x="459783" y="1179874"/>
                  </a:lnTo>
                  <a:lnTo>
                    <a:pt x="119129" y="943486"/>
                  </a:lnTo>
                  <a:lnTo>
                    <a:pt x="467006" y="1228896"/>
                  </a:lnTo>
                  <a:cubicBezTo>
                    <a:pt x="467092" y="1286367"/>
                    <a:pt x="479997" y="1326381"/>
                    <a:pt x="480083" y="1383852"/>
                  </a:cubicBezTo>
                  <a:lnTo>
                    <a:pt x="184579" y="1186679"/>
                  </a:lnTo>
                  <a:lnTo>
                    <a:pt x="480050" y="1411085"/>
                  </a:lnTo>
                  <a:cubicBezTo>
                    <a:pt x="480132" y="1465879"/>
                    <a:pt x="497607" y="1538525"/>
                    <a:pt x="552481" y="1639356"/>
                  </a:cubicBezTo>
                  <a:cubicBezTo>
                    <a:pt x="331520" y="1644295"/>
                    <a:pt x="189138" y="1553987"/>
                    <a:pt x="103908" y="1411291"/>
                  </a:cubicBezTo>
                  <a:cubicBezTo>
                    <a:pt x="-144138" y="987527"/>
                    <a:pt x="70524" y="647047"/>
                    <a:pt x="550099" y="5402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D0039391-D1C6-42A1-9268-7AEB793B7413}"/>
                </a:ext>
              </a:extLst>
            </p:cNvPr>
            <p:cNvSpPr/>
            <p:nvPr/>
          </p:nvSpPr>
          <p:spPr>
            <a:xfrm rot="3762166">
              <a:off x="10320199" y="4082006"/>
              <a:ext cx="352120" cy="991677"/>
            </a:xfrm>
            <a:custGeom>
              <a:avLst/>
              <a:gdLst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51646 w 552481"/>
                <a:gd name="connsiteY15" fmla="*/ 1029766 h 1585520"/>
                <a:gd name="connsiteX16" fmla="*/ 551910 w 552481"/>
                <a:gd name="connsiteY16" fmla="*/ 1205103 h 1585520"/>
                <a:gd name="connsiteX17" fmla="*/ 119129 w 552481"/>
                <a:gd name="connsiteY17" fmla="*/ 889458 h 1585520"/>
                <a:gd name="connsiteX18" fmla="*/ 551942 w 552481"/>
                <a:gd name="connsiteY18" fmla="*/ 1226335 h 1585520"/>
                <a:gd name="connsiteX19" fmla="*/ 552201 w 552481"/>
                <a:gd name="connsiteY19" fmla="*/ 1398749 h 1585520"/>
                <a:gd name="connsiteX20" fmla="*/ 184579 w 552481"/>
                <a:gd name="connsiteY20" fmla="*/ 1132651 h 1585520"/>
                <a:gd name="connsiteX21" fmla="*/ 552234 w 552481"/>
                <a:gd name="connsiteY21" fmla="*/ 1420947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51646 w 552481"/>
                <a:gd name="connsiteY15" fmla="*/ 1029766 h 1585520"/>
                <a:gd name="connsiteX16" fmla="*/ 551910 w 552481"/>
                <a:gd name="connsiteY16" fmla="*/ 1205103 h 1585520"/>
                <a:gd name="connsiteX17" fmla="*/ 119129 w 552481"/>
                <a:gd name="connsiteY17" fmla="*/ 889458 h 1585520"/>
                <a:gd name="connsiteX18" fmla="*/ 551942 w 552481"/>
                <a:gd name="connsiteY18" fmla="*/ 1226335 h 1585520"/>
                <a:gd name="connsiteX19" fmla="*/ 552201 w 552481"/>
                <a:gd name="connsiteY19" fmla="*/ 1398749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51646 w 552481"/>
                <a:gd name="connsiteY15" fmla="*/ 1029766 h 1585520"/>
                <a:gd name="connsiteX16" fmla="*/ 551910 w 552481"/>
                <a:gd name="connsiteY16" fmla="*/ 1205103 h 1585520"/>
                <a:gd name="connsiteX17" fmla="*/ 119129 w 552481"/>
                <a:gd name="connsiteY17" fmla="*/ 889458 h 1585520"/>
                <a:gd name="connsiteX18" fmla="*/ 551942 w 552481"/>
                <a:gd name="connsiteY18" fmla="*/ 1226335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51646 w 552481"/>
                <a:gd name="connsiteY15" fmla="*/ 1029766 h 1585520"/>
                <a:gd name="connsiteX16" fmla="*/ 551910 w 552481"/>
                <a:gd name="connsiteY16" fmla="*/ 1205103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51646 w 552481"/>
                <a:gd name="connsiteY15" fmla="*/ 1029766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21176 w 552481"/>
                <a:gd name="connsiteY9" fmla="*/ 611487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23630 w 552481"/>
                <a:gd name="connsiteY7" fmla="*/ 593972 h 1585520"/>
                <a:gd name="connsiteX8" fmla="*/ 372197 w 552481"/>
                <a:gd name="connsiteY8" fmla="*/ 491984 h 1585520"/>
                <a:gd name="connsiteX9" fmla="*/ 521176 w 552481"/>
                <a:gd name="connsiteY9" fmla="*/ 611487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30748 w 552481"/>
                <a:gd name="connsiteY6" fmla="*/ 427144 h 1585520"/>
                <a:gd name="connsiteX7" fmla="*/ 523630 w 552481"/>
                <a:gd name="connsiteY7" fmla="*/ 593972 h 1585520"/>
                <a:gd name="connsiteX8" fmla="*/ 372197 w 552481"/>
                <a:gd name="connsiteY8" fmla="*/ 491984 h 1585520"/>
                <a:gd name="connsiteX9" fmla="*/ 521176 w 552481"/>
                <a:gd name="connsiteY9" fmla="*/ 611487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28440 w 552481"/>
                <a:gd name="connsiteY4" fmla="*/ 395095 h 1585520"/>
                <a:gd name="connsiteX5" fmla="*/ 440807 w 552481"/>
                <a:gd name="connsiteY5" fmla="*/ 347209 h 1585520"/>
                <a:gd name="connsiteX6" fmla="*/ 530748 w 552481"/>
                <a:gd name="connsiteY6" fmla="*/ 427144 h 1585520"/>
                <a:gd name="connsiteX7" fmla="*/ 523630 w 552481"/>
                <a:gd name="connsiteY7" fmla="*/ 593972 h 1585520"/>
                <a:gd name="connsiteX8" fmla="*/ 372197 w 552481"/>
                <a:gd name="connsiteY8" fmla="*/ 491984 h 1585520"/>
                <a:gd name="connsiteX9" fmla="*/ 521176 w 552481"/>
                <a:gd name="connsiteY9" fmla="*/ 611487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32877 w 552481"/>
                <a:gd name="connsiteY3" fmla="*/ 241409 h 1585520"/>
                <a:gd name="connsiteX4" fmla="*/ 528440 w 552481"/>
                <a:gd name="connsiteY4" fmla="*/ 395095 h 1585520"/>
                <a:gd name="connsiteX5" fmla="*/ 440807 w 552481"/>
                <a:gd name="connsiteY5" fmla="*/ 347209 h 1585520"/>
                <a:gd name="connsiteX6" fmla="*/ 530748 w 552481"/>
                <a:gd name="connsiteY6" fmla="*/ 427144 h 1585520"/>
                <a:gd name="connsiteX7" fmla="*/ 523630 w 552481"/>
                <a:gd name="connsiteY7" fmla="*/ 593972 h 1585520"/>
                <a:gd name="connsiteX8" fmla="*/ 372197 w 552481"/>
                <a:gd name="connsiteY8" fmla="*/ 491984 h 1585520"/>
                <a:gd name="connsiteX9" fmla="*/ 521176 w 552481"/>
                <a:gd name="connsiteY9" fmla="*/ 611487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534221 w 580141"/>
                <a:gd name="connsiteY14" fmla="*/ 1044490 h 1640259"/>
                <a:gd name="connsiteX15" fmla="*/ 184579 w 580141"/>
                <a:gd name="connsiteY15" fmla="*/ 796670 h 1640259"/>
                <a:gd name="connsiteX16" fmla="*/ 521700 w 580141"/>
                <a:gd name="connsiteY16" fmla="*/ 1063971 h 1640259"/>
                <a:gd name="connsiteX17" fmla="*/ 507056 w 580141"/>
                <a:gd name="connsiteY17" fmla="*/ 1224006 h 1640259"/>
                <a:gd name="connsiteX18" fmla="*/ 119129 w 580141"/>
                <a:gd name="connsiteY18" fmla="*/ 944197 h 1640259"/>
                <a:gd name="connsiteX19" fmla="*/ 504472 w 580141"/>
                <a:gd name="connsiteY19" fmla="*/ 125275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509865 w 580141"/>
                <a:gd name="connsiteY22" fmla="*/ 1442400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521700 w 580141"/>
                <a:gd name="connsiteY16" fmla="*/ 1063971 h 1640259"/>
                <a:gd name="connsiteX17" fmla="*/ 507056 w 580141"/>
                <a:gd name="connsiteY17" fmla="*/ 1224006 h 1640259"/>
                <a:gd name="connsiteX18" fmla="*/ 119129 w 580141"/>
                <a:gd name="connsiteY18" fmla="*/ 944197 h 1640259"/>
                <a:gd name="connsiteX19" fmla="*/ 504472 w 580141"/>
                <a:gd name="connsiteY19" fmla="*/ 125275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509865 w 580141"/>
                <a:gd name="connsiteY22" fmla="*/ 1442400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507056 w 580141"/>
                <a:gd name="connsiteY17" fmla="*/ 1224006 h 1640259"/>
                <a:gd name="connsiteX18" fmla="*/ 119129 w 580141"/>
                <a:gd name="connsiteY18" fmla="*/ 944197 h 1640259"/>
                <a:gd name="connsiteX19" fmla="*/ 504472 w 580141"/>
                <a:gd name="connsiteY19" fmla="*/ 125275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509865 w 580141"/>
                <a:gd name="connsiteY22" fmla="*/ 1442400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504472 w 580141"/>
                <a:gd name="connsiteY19" fmla="*/ 125275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509865 w 580141"/>
                <a:gd name="connsiteY22" fmla="*/ 1442400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509865 w 580141"/>
                <a:gd name="connsiteY22" fmla="*/ 1442400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7405 w 580141"/>
                <a:gd name="connsiteY20" fmla="*/ 1402284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478917 w 580141"/>
                <a:gd name="connsiteY13" fmla="*/ 852794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478917 w 580141"/>
                <a:gd name="connsiteY13" fmla="*/ 852794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59783 w 580141"/>
                <a:gd name="connsiteY17" fmla="*/ 1180585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478917 w 580141"/>
                <a:gd name="connsiteY13" fmla="*/ 852794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66579 w 580141"/>
                <a:gd name="connsiteY16" fmla="*/ 1043108 h 1640259"/>
                <a:gd name="connsiteX17" fmla="*/ 459783 w 580141"/>
                <a:gd name="connsiteY17" fmla="*/ 1180585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478917 w 580141"/>
                <a:gd name="connsiteY13" fmla="*/ 852794 h 1640259"/>
                <a:gd name="connsiteX14" fmla="*/ 469294 w 580141"/>
                <a:gd name="connsiteY14" fmla="*/ 1003356 h 1640259"/>
                <a:gd name="connsiteX15" fmla="*/ 184579 w 580141"/>
                <a:gd name="connsiteY15" fmla="*/ 796670 h 1640259"/>
                <a:gd name="connsiteX16" fmla="*/ 466579 w 580141"/>
                <a:gd name="connsiteY16" fmla="*/ 1043108 h 1640259"/>
                <a:gd name="connsiteX17" fmla="*/ 459783 w 580141"/>
                <a:gd name="connsiteY17" fmla="*/ 1180585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11048 w 580141"/>
                <a:gd name="connsiteY5" fmla="*/ 431982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478917 w 580141"/>
                <a:gd name="connsiteY13" fmla="*/ 852794 h 1640259"/>
                <a:gd name="connsiteX14" fmla="*/ 469294 w 580141"/>
                <a:gd name="connsiteY14" fmla="*/ 1003356 h 1640259"/>
                <a:gd name="connsiteX15" fmla="*/ 184579 w 580141"/>
                <a:gd name="connsiteY15" fmla="*/ 796670 h 1640259"/>
                <a:gd name="connsiteX16" fmla="*/ 466579 w 580141"/>
                <a:gd name="connsiteY16" fmla="*/ 1043108 h 1640259"/>
                <a:gd name="connsiteX17" fmla="*/ 459783 w 580141"/>
                <a:gd name="connsiteY17" fmla="*/ 1180585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2162"/>
                <a:gd name="connsiteY0" fmla="*/ 54028 h 1639548"/>
                <a:gd name="connsiteX1" fmla="*/ 536842 w 582162"/>
                <a:gd name="connsiteY1" fmla="*/ 262190 h 1639548"/>
                <a:gd name="connsiteX2" fmla="*/ 488816 w 582162"/>
                <a:gd name="connsiteY2" fmla="*/ 247571 h 1639548"/>
                <a:gd name="connsiteX3" fmla="*/ 532877 w 582162"/>
                <a:gd name="connsiteY3" fmla="*/ 295437 h 1639548"/>
                <a:gd name="connsiteX4" fmla="*/ 511048 w 582162"/>
                <a:gd name="connsiteY4" fmla="*/ 431271 h 1639548"/>
                <a:gd name="connsiteX5" fmla="*/ 440807 w 582162"/>
                <a:gd name="connsiteY5" fmla="*/ 401237 h 1639548"/>
                <a:gd name="connsiteX6" fmla="*/ 518260 w 582162"/>
                <a:gd name="connsiteY6" fmla="*/ 473456 h 1639548"/>
                <a:gd name="connsiteX7" fmla="*/ 498587 w 582162"/>
                <a:gd name="connsiteY7" fmla="*/ 637602 h 1639548"/>
                <a:gd name="connsiteX8" fmla="*/ 372197 w 582162"/>
                <a:gd name="connsiteY8" fmla="*/ 546012 h 1639548"/>
                <a:gd name="connsiteX9" fmla="*/ 498617 w 582162"/>
                <a:gd name="connsiteY9" fmla="*/ 657667 h 1639548"/>
                <a:gd name="connsiteX10" fmla="*/ 484050 w 582162"/>
                <a:gd name="connsiteY10" fmla="*/ 820057 h 1639548"/>
                <a:gd name="connsiteX11" fmla="*/ 270832 w 582162"/>
                <a:gd name="connsiteY11" fmla="*/ 673231 h 1639548"/>
                <a:gd name="connsiteX12" fmla="*/ 478917 w 582162"/>
                <a:gd name="connsiteY12" fmla="*/ 852083 h 1639548"/>
                <a:gd name="connsiteX13" fmla="*/ 469294 w 582162"/>
                <a:gd name="connsiteY13" fmla="*/ 1002645 h 1639548"/>
                <a:gd name="connsiteX14" fmla="*/ 184579 w 582162"/>
                <a:gd name="connsiteY14" fmla="*/ 795959 h 1639548"/>
                <a:gd name="connsiteX15" fmla="*/ 466579 w 582162"/>
                <a:gd name="connsiteY15" fmla="*/ 1042397 h 1639548"/>
                <a:gd name="connsiteX16" fmla="*/ 459783 w 582162"/>
                <a:gd name="connsiteY16" fmla="*/ 1179874 h 1639548"/>
                <a:gd name="connsiteX17" fmla="*/ 119129 w 582162"/>
                <a:gd name="connsiteY17" fmla="*/ 943486 h 1639548"/>
                <a:gd name="connsiteX18" fmla="*/ 467006 w 582162"/>
                <a:gd name="connsiteY18" fmla="*/ 1228896 h 1639548"/>
                <a:gd name="connsiteX19" fmla="*/ 480083 w 582162"/>
                <a:gd name="connsiteY19" fmla="*/ 1383852 h 1639548"/>
                <a:gd name="connsiteX20" fmla="*/ 184579 w 582162"/>
                <a:gd name="connsiteY20" fmla="*/ 1186679 h 1639548"/>
                <a:gd name="connsiteX21" fmla="*/ 480050 w 582162"/>
                <a:gd name="connsiteY21" fmla="*/ 1411085 h 1639548"/>
                <a:gd name="connsiteX22" fmla="*/ 552481 w 582162"/>
                <a:gd name="connsiteY22" fmla="*/ 1639356 h 1639548"/>
                <a:gd name="connsiteX23" fmla="*/ 103908 w 582162"/>
                <a:gd name="connsiteY23" fmla="*/ 1411291 h 1639548"/>
                <a:gd name="connsiteX24" fmla="*/ 550099 w 582162"/>
                <a:gd name="connsiteY24" fmla="*/ 54028 h 1639548"/>
                <a:gd name="connsiteX0" fmla="*/ 550099 w 582162"/>
                <a:gd name="connsiteY0" fmla="*/ 54028 h 1639548"/>
                <a:gd name="connsiteX1" fmla="*/ 536842 w 582162"/>
                <a:gd name="connsiteY1" fmla="*/ 262190 h 1639548"/>
                <a:gd name="connsiteX2" fmla="*/ 488816 w 582162"/>
                <a:gd name="connsiteY2" fmla="*/ 247571 h 1639548"/>
                <a:gd name="connsiteX3" fmla="*/ 532877 w 582162"/>
                <a:gd name="connsiteY3" fmla="*/ 295437 h 1639548"/>
                <a:gd name="connsiteX4" fmla="*/ 526021 w 582162"/>
                <a:gd name="connsiteY4" fmla="*/ 441538 h 1639548"/>
                <a:gd name="connsiteX5" fmla="*/ 440807 w 582162"/>
                <a:gd name="connsiteY5" fmla="*/ 401237 h 1639548"/>
                <a:gd name="connsiteX6" fmla="*/ 518260 w 582162"/>
                <a:gd name="connsiteY6" fmla="*/ 473456 h 1639548"/>
                <a:gd name="connsiteX7" fmla="*/ 498587 w 582162"/>
                <a:gd name="connsiteY7" fmla="*/ 637602 h 1639548"/>
                <a:gd name="connsiteX8" fmla="*/ 372197 w 582162"/>
                <a:gd name="connsiteY8" fmla="*/ 546012 h 1639548"/>
                <a:gd name="connsiteX9" fmla="*/ 498617 w 582162"/>
                <a:gd name="connsiteY9" fmla="*/ 657667 h 1639548"/>
                <a:gd name="connsiteX10" fmla="*/ 484050 w 582162"/>
                <a:gd name="connsiteY10" fmla="*/ 820057 h 1639548"/>
                <a:gd name="connsiteX11" fmla="*/ 270832 w 582162"/>
                <a:gd name="connsiteY11" fmla="*/ 673231 h 1639548"/>
                <a:gd name="connsiteX12" fmla="*/ 478917 w 582162"/>
                <a:gd name="connsiteY12" fmla="*/ 852083 h 1639548"/>
                <a:gd name="connsiteX13" fmla="*/ 469294 w 582162"/>
                <a:gd name="connsiteY13" fmla="*/ 1002645 h 1639548"/>
                <a:gd name="connsiteX14" fmla="*/ 184579 w 582162"/>
                <a:gd name="connsiteY14" fmla="*/ 795959 h 1639548"/>
                <a:gd name="connsiteX15" fmla="*/ 466579 w 582162"/>
                <a:gd name="connsiteY15" fmla="*/ 1042397 h 1639548"/>
                <a:gd name="connsiteX16" fmla="*/ 459783 w 582162"/>
                <a:gd name="connsiteY16" fmla="*/ 1179874 h 1639548"/>
                <a:gd name="connsiteX17" fmla="*/ 119129 w 582162"/>
                <a:gd name="connsiteY17" fmla="*/ 943486 h 1639548"/>
                <a:gd name="connsiteX18" fmla="*/ 467006 w 582162"/>
                <a:gd name="connsiteY18" fmla="*/ 1228896 h 1639548"/>
                <a:gd name="connsiteX19" fmla="*/ 480083 w 582162"/>
                <a:gd name="connsiteY19" fmla="*/ 1383852 h 1639548"/>
                <a:gd name="connsiteX20" fmla="*/ 184579 w 582162"/>
                <a:gd name="connsiteY20" fmla="*/ 1186679 h 1639548"/>
                <a:gd name="connsiteX21" fmla="*/ 480050 w 582162"/>
                <a:gd name="connsiteY21" fmla="*/ 1411085 h 1639548"/>
                <a:gd name="connsiteX22" fmla="*/ 552481 w 582162"/>
                <a:gd name="connsiteY22" fmla="*/ 1639356 h 1639548"/>
                <a:gd name="connsiteX23" fmla="*/ 103908 w 582162"/>
                <a:gd name="connsiteY23" fmla="*/ 1411291 h 1639548"/>
                <a:gd name="connsiteX24" fmla="*/ 550099 w 582162"/>
                <a:gd name="connsiteY24" fmla="*/ 54028 h 1639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82162" h="1639548">
                  <a:moveTo>
                    <a:pt x="550099" y="54028"/>
                  </a:moveTo>
                  <a:cubicBezTo>
                    <a:pt x="624739" y="-134938"/>
                    <a:pt x="547056" y="229933"/>
                    <a:pt x="536842" y="262190"/>
                  </a:cubicBezTo>
                  <a:cubicBezTo>
                    <a:pt x="526628" y="294447"/>
                    <a:pt x="489477" y="242030"/>
                    <a:pt x="488816" y="247571"/>
                  </a:cubicBezTo>
                  <a:lnTo>
                    <a:pt x="532877" y="295437"/>
                  </a:lnTo>
                  <a:cubicBezTo>
                    <a:pt x="532967" y="355079"/>
                    <a:pt x="525931" y="381896"/>
                    <a:pt x="526021" y="441538"/>
                  </a:cubicBezTo>
                  <a:lnTo>
                    <a:pt x="440807" y="401237"/>
                  </a:lnTo>
                  <a:lnTo>
                    <a:pt x="518260" y="473456"/>
                  </a:lnTo>
                  <a:lnTo>
                    <a:pt x="498587" y="637602"/>
                  </a:lnTo>
                  <a:lnTo>
                    <a:pt x="372197" y="546012"/>
                  </a:lnTo>
                  <a:lnTo>
                    <a:pt x="498617" y="657667"/>
                  </a:lnTo>
                  <a:cubicBezTo>
                    <a:pt x="498709" y="718576"/>
                    <a:pt x="483958" y="759148"/>
                    <a:pt x="484050" y="820057"/>
                  </a:cubicBezTo>
                  <a:lnTo>
                    <a:pt x="270832" y="673231"/>
                  </a:lnTo>
                  <a:lnTo>
                    <a:pt x="478917" y="852083"/>
                  </a:lnTo>
                  <a:lnTo>
                    <a:pt x="469294" y="1002645"/>
                  </a:lnTo>
                  <a:lnTo>
                    <a:pt x="184579" y="795959"/>
                  </a:lnTo>
                  <a:lnTo>
                    <a:pt x="466579" y="1042397"/>
                  </a:lnTo>
                  <a:lnTo>
                    <a:pt x="459783" y="1179874"/>
                  </a:lnTo>
                  <a:lnTo>
                    <a:pt x="119129" y="943486"/>
                  </a:lnTo>
                  <a:lnTo>
                    <a:pt x="467006" y="1228896"/>
                  </a:lnTo>
                  <a:cubicBezTo>
                    <a:pt x="467092" y="1286367"/>
                    <a:pt x="479997" y="1326381"/>
                    <a:pt x="480083" y="1383852"/>
                  </a:cubicBezTo>
                  <a:lnTo>
                    <a:pt x="184579" y="1186679"/>
                  </a:lnTo>
                  <a:lnTo>
                    <a:pt x="480050" y="1411085"/>
                  </a:lnTo>
                  <a:cubicBezTo>
                    <a:pt x="480132" y="1465879"/>
                    <a:pt x="497607" y="1538525"/>
                    <a:pt x="552481" y="1639356"/>
                  </a:cubicBezTo>
                  <a:cubicBezTo>
                    <a:pt x="331520" y="1644295"/>
                    <a:pt x="189138" y="1553987"/>
                    <a:pt x="103908" y="1411291"/>
                  </a:cubicBezTo>
                  <a:cubicBezTo>
                    <a:pt x="-144138" y="987527"/>
                    <a:pt x="70524" y="647047"/>
                    <a:pt x="550099" y="540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C09ACD8F-92A8-407B-B6E3-4DA447BB93CD}"/>
                </a:ext>
              </a:extLst>
            </p:cNvPr>
            <p:cNvSpPr/>
            <p:nvPr/>
          </p:nvSpPr>
          <p:spPr>
            <a:xfrm rot="6040617" flipV="1">
              <a:off x="9104381" y="3162082"/>
              <a:ext cx="430914" cy="1213583"/>
            </a:xfrm>
            <a:custGeom>
              <a:avLst/>
              <a:gdLst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51646 w 552481"/>
                <a:gd name="connsiteY15" fmla="*/ 1029766 h 1585520"/>
                <a:gd name="connsiteX16" fmla="*/ 551910 w 552481"/>
                <a:gd name="connsiteY16" fmla="*/ 1205103 h 1585520"/>
                <a:gd name="connsiteX17" fmla="*/ 119129 w 552481"/>
                <a:gd name="connsiteY17" fmla="*/ 889458 h 1585520"/>
                <a:gd name="connsiteX18" fmla="*/ 551942 w 552481"/>
                <a:gd name="connsiteY18" fmla="*/ 1226335 h 1585520"/>
                <a:gd name="connsiteX19" fmla="*/ 552201 w 552481"/>
                <a:gd name="connsiteY19" fmla="*/ 1398749 h 1585520"/>
                <a:gd name="connsiteX20" fmla="*/ 184579 w 552481"/>
                <a:gd name="connsiteY20" fmla="*/ 1132651 h 1585520"/>
                <a:gd name="connsiteX21" fmla="*/ 552234 w 552481"/>
                <a:gd name="connsiteY21" fmla="*/ 1420947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51646 w 552481"/>
                <a:gd name="connsiteY15" fmla="*/ 1029766 h 1585520"/>
                <a:gd name="connsiteX16" fmla="*/ 551910 w 552481"/>
                <a:gd name="connsiteY16" fmla="*/ 1205103 h 1585520"/>
                <a:gd name="connsiteX17" fmla="*/ 119129 w 552481"/>
                <a:gd name="connsiteY17" fmla="*/ 889458 h 1585520"/>
                <a:gd name="connsiteX18" fmla="*/ 551942 w 552481"/>
                <a:gd name="connsiteY18" fmla="*/ 1226335 h 1585520"/>
                <a:gd name="connsiteX19" fmla="*/ 552201 w 552481"/>
                <a:gd name="connsiteY19" fmla="*/ 1398749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51646 w 552481"/>
                <a:gd name="connsiteY15" fmla="*/ 1029766 h 1585520"/>
                <a:gd name="connsiteX16" fmla="*/ 551910 w 552481"/>
                <a:gd name="connsiteY16" fmla="*/ 1205103 h 1585520"/>
                <a:gd name="connsiteX17" fmla="*/ 119129 w 552481"/>
                <a:gd name="connsiteY17" fmla="*/ 889458 h 1585520"/>
                <a:gd name="connsiteX18" fmla="*/ 551942 w 552481"/>
                <a:gd name="connsiteY18" fmla="*/ 1226335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51646 w 552481"/>
                <a:gd name="connsiteY15" fmla="*/ 1029766 h 1585520"/>
                <a:gd name="connsiteX16" fmla="*/ 551910 w 552481"/>
                <a:gd name="connsiteY16" fmla="*/ 1205103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51646 w 552481"/>
                <a:gd name="connsiteY15" fmla="*/ 1029766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51613 w 552481"/>
                <a:gd name="connsiteY13" fmla="*/ 1007603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51364 w 552481"/>
                <a:gd name="connsiteY12" fmla="*/ 841805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51331 w 552481"/>
                <a:gd name="connsiteY10" fmla="*/ 81978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51056 w 552481"/>
                <a:gd name="connsiteY9" fmla="*/ 637056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51026 w 552481"/>
                <a:gd name="connsiteY7" fmla="*/ 616991 h 1585520"/>
                <a:gd name="connsiteX8" fmla="*/ 372197 w 552481"/>
                <a:gd name="connsiteY8" fmla="*/ 491984 h 1585520"/>
                <a:gd name="connsiteX9" fmla="*/ 521176 w 552481"/>
                <a:gd name="connsiteY9" fmla="*/ 611487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50756 w 552481"/>
                <a:gd name="connsiteY6" fmla="*/ 437477 h 1585520"/>
                <a:gd name="connsiteX7" fmla="*/ 523630 w 552481"/>
                <a:gd name="connsiteY7" fmla="*/ 593972 h 1585520"/>
                <a:gd name="connsiteX8" fmla="*/ 372197 w 552481"/>
                <a:gd name="connsiteY8" fmla="*/ 491984 h 1585520"/>
                <a:gd name="connsiteX9" fmla="*/ 521176 w 552481"/>
                <a:gd name="connsiteY9" fmla="*/ 611487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50735 w 552481"/>
                <a:gd name="connsiteY4" fmla="*/ 423083 h 1585520"/>
                <a:gd name="connsiteX5" fmla="*/ 440807 w 552481"/>
                <a:gd name="connsiteY5" fmla="*/ 347209 h 1585520"/>
                <a:gd name="connsiteX6" fmla="*/ 530748 w 552481"/>
                <a:gd name="connsiteY6" fmla="*/ 427144 h 1585520"/>
                <a:gd name="connsiteX7" fmla="*/ 523630 w 552481"/>
                <a:gd name="connsiteY7" fmla="*/ 593972 h 1585520"/>
                <a:gd name="connsiteX8" fmla="*/ 372197 w 552481"/>
                <a:gd name="connsiteY8" fmla="*/ 491984 h 1585520"/>
                <a:gd name="connsiteX9" fmla="*/ 521176 w 552481"/>
                <a:gd name="connsiteY9" fmla="*/ 611487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50466 w 552481"/>
                <a:gd name="connsiteY3" fmla="*/ 244157 h 1585520"/>
                <a:gd name="connsiteX4" fmla="*/ 528440 w 552481"/>
                <a:gd name="connsiteY4" fmla="*/ 395095 h 1585520"/>
                <a:gd name="connsiteX5" fmla="*/ 440807 w 552481"/>
                <a:gd name="connsiteY5" fmla="*/ 347209 h 1585520"/>
                <a:gd name="connsiteX6" fmla="*/ 530748 w 552481"/>
                <a:gd name="connsiteY6" fmla="*/ 427144 h 1585520"/>
                <a:gd name="connsiteX7" fmla="*/ 523630 w 552481"/>
                <a:gd name="connsiteY7" fmla="*/ 593972 h 1585520"/>
                <a:gd name="connsiteX8" fmla="*/ 372197 w 552481"/>
                <a:gd name="connsiteY8" fmla="*/ 491984 h 1585520"/>
                <a:gd name="connsiteX9" fmla="*/ 521176 w 552481"/>
                <a:gd name="connsiteY9" fmla="*/ 611487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52481"/>
                <a:gd name="connsiteY0" fmla="*/ 0 h 1585520"/>
                <a:gd name="connsiteX1" fmla="*/ 550454 w 552481"/>
                <a:gd name="connsiteY1" fmla="*/ 236086 h 1585520"/>
                <a:gd name="connsiteX2" fmla="*/ 488816 w 552481"/>
                <a:gd name="connsiteY2" fmla="*/ 193543 h 1585520"/>
                <a:gd name="connsiteX3" fmla="*/ 532877 w 552481"/>
                <a:gd name="connsiteY3" fmla="*/ 241409 h 1585520"/>
                <a:gd name="connsiteX4" fmla="*/ 528440 w 552481"/>
                <a:gd name="connsiteY4" fmla="*/ 395095 h 1585520"/>
                <a:gd name="connsiteX5" fmla="*/ 440807 w 552481"/>
                <a:gd name="connsiteY5" fmla="*/ 347209 h 1585520"/>
                <a:gd name="connsiteX6" fmla="*/ 530748 w 552481"/>
                <a:gd name="connsiteY6" fmla="*/ 427144 h 1585520"/>
                <a:gd name="connsiteX7" fmla="*/ 523630 w 552481"/>
                <a:gd name="connsiteY7" fmla="*/ 593972 h 1585520"/>
                <a:gd name="connsiteX8" fmla="*/ 372197 w 552481"/>
                <a:gd name="connsiteY8" fmla="*/ 491984 h 1585520"/>
                <a:gd name="connsiteX9" fmla="*/ 521176 w 552481"/>
                <a:gd name="connsiteY9" fmla="*/ 611487 h 1585520"/>
                <a:gd name="connsiteX10" fmla="*/ 508896 w 552481"/>
                <a:gd name="connsiteY10" fmla="*/ 791532 h 1585520"/>
                <a:gd name="connsiteX11" fmla="*/ 270832 w 552481"/>
                <a:gd name="connsiteY11" fmla="*/ 619203 h 1585520"/>
                <a:gd name="connsiteX12" fmla="*/ 501344 w 552481"/>
                <a:gd name="connsiteY12" fmla="*/ 815973 h 1585520"/>
                <a:gd name="connsiteX13" fmla="*/ 534221 w 552481"/>
                <a:gd name="connsiteY13" fmla="*/ 989751 h 1585520"/>
                <a:gd name="connsiteX14" fmla="*/ 184579 w 552481"/>
                <a:gd name="connsiteY14" fmla="*/ 741931 h 1585520"/>
                <a:gd name="connsiteX15" fmla="*/ 521700 w 552481"/>
                <a:gd name="connsiteY15" fmla="*/ 1009232 h 1585520"/>
                <a:gd name="connsiteX16" fmla="*/ 507056 w 552481"/>
                <a:gd name="connsiteY16" fmla="*/ 1169267 h 1585520"/>
                <a:gd name="connsiteX17" fmla="*/ 119129 w 552481"/>
                <a:gd name="connsiteY17" fmla="*/ 889458 h 1585520"/>
                <a:gd name="connsiteX18" fmla="*/ 504472 w 552481"/>
                <a:gd name="connsiteY18" fmla="*/ 1198018 h 1585520"/>
                <a:gd name="connsiteX19" fmla="*/ 519836 w 552481"/>
                <a:gd name="connsiteY19" fmla="*/ 1370630 h 1585520"/>
                <a:gd name="connsiteX20" fmla="*/ 184579 w 552481"/>
                <a:gd name="connsiteY20" fmla="*/ 1132651 h 1585520"/>
                <a:gd name="connsiteX21" fmla="*/ 509865 w 552481"/>
                <a:gd name="connsiteY21" fmla="*/ 1387661 h 1585520"/>
                <a:gd name="connsiteX22" fmla="*/ 552481 w 552481"/>
                <a:gd name="connsiteY22" fmla="*/ 1585328 h 1585520"/>
                <a:gd name="connsiteX23" fmla="*/ 103908 w 552481"/>
                <a:gd name="connsiteY23" fmla="*/ 1357263 h 1585520"/>
                <a:gd name="connsiteX24" fmla="*/ 550099 w 552481"/>
                <a:gd name="connsiteY24" fmla="*/ 0 h 1585520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534221 w 580141"/>
                <a:gd name="connsiteY14" fmla="*/ 1044490 h 1640259"/>
                <a:gd name="connsiteX15" fmla="*/ 184579 w 580141"/>
                <a:gd name="connsiteY15" fmla="*/ 796670 h 1640259"/>
                <a:gd name="connsiteX16" fmla="*/ 521700 w 580141"/>
                <a:gd name="connsiteY16" fmla="*/ 1063971 h 1640259"/>
                <a:gd name="connsiteX17" fmla="*/ 507056 w 580141"/>
                <a:gd name="connsiteY17" fmla="*/ 1224006 h 1640259"/>
                <a:gd name="connsiteX18" fmla="*/ 119129 w 580141"/>
                <a:gd name="connsiteY18" fmla="*/ 944197 h 1640259"/>
                <a:gd name="connsiteX19" fmla="*/ 504472 w 580141"/>
                <a:gd name="connsiteY19" fmla="*/ 125275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509865 w 580141"/>
                <a:gd name="connsiteY22" fmla="*/ 1442400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521700 w 580141"/>
                <a:gd name="connsiteY16" fmla="*/ 1063971 h 1640259"/>
                <a:gd name="connsiteX17" fmla="*/ 507056 w 580141"/>
                <a:gd name="connsiteY17" fmla="*/ 1224006 h 1640259"/>
                <a:gd name="connsiteX18" fmla="*/ 119129 w 580141"/>
                <a:gd name="connsiteY18" fmla="*/ 944197 h 1640259"/>
                <a:gd name="connsiteX19" fmla="*/ 504472 w 580141"/>
                <a:gd name="connsiteY19" fmla="*/ 125275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509865 w 580141"/>
                <a:gd name="connsiteY22" fmla="*/ 1442400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507056 w 580141"/>
                <a:gd name="connsiteY17" fmla="*/ 1224006 h 1640259"/>
                <a:gd name="connsiteX18" fmla="*/ 119129 w 580141"/>
                <a:gd name="connsiteY18" fmla="*/ 944197 h 1640259"/>
                <a:gd name="connsiteX19" fmla="*/ 504472 w 580141"/>
                <a:gd name="connsiteY19" fmla="*/ 125275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509865 w 580141"/>
                <a:gd name="connsiteY22" fmla="*/ 1442400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504472 w 580141"/>
                <a:gd name="connsiteY19" fmla="*/ 125275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509865 w 580141"/>
                <a:gd name="connsiteY22" fmla="*/ 1442400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509865 w 580141"/>
                <a:gd name="connsiteY22" fmla="*/ 1442400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519836 w 580141"/>
                <a:gd name="connsiteY20" fmla="*/ 1425369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7405 w 580141"/>
                <a:gd name="connsiteY20" fmla="*/ 1402284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521176 w 580141"/>
                <a:gd name="connsiteY10" fmla="*/ 666226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523630 w 580141"/>
                <a:gd name="connsiteY8" fmla="*/ 648711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30748 w 580141"/>
                <a:gd name="connsiteY7" fmla="*/ 481883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508896 w 580141"/>
                <a:gd name="connsiteY11" fmla="*/ 846271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501344 w 580141"/>
                <a:gd name="connsiteY13" fmla="*/ 870712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478917 w 580141"/>
                <a:gd name="connsiteY13" fmla="*/ 852794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74625 w 580141"/>
                <a:gd name="connsiteY17" fmla="*/ 1200922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478917 w 580141"/>
                <a:gd name="connsiteY13" fmla="*/ 852794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79002 w 580141"/>
                <a:gd name="connsiteY16" fmla="*/ 1055860 h 1640259"/>
                <a:gd name="connsiteX17" fmla="*/ 459783 w 580141"/>
                <a:gd name="connsiteY17" fmla="*/ 1180585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478917 w 580141"/>
                <a:gd name="connsiteY13" fmla="*/ 852794 h 1640259"/>
                <a:gd name="connsiteX14" fmla="*/ 484201 w 580141"/>
                <a:gd name="connsiteY14" fmla="*/ 1018658 h 1640259"/>
                <a:gd name="connsiteX15" fmla="*/ 184579 w 580141"/>
                <a:gd name="connsiteY15" fmla="*/ 796670 h 1640259"/>
                <a:gd name="connsiteX16" fmla="*/ 466579 w 580141"/>
                <a:gd name="connsiteY16" fmla="*/ 1043108 h 1640259"/>
                <a:gd name="connsiteX17" fmla="*/ 459783 w 580141"/>
                <a:gd name="connsiteY17" fmla="*/ 1180585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28440 w 580141"/>
                <a:gd name="connsiteY5" fmla="*/ 449834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478917 w 580141"/>
                <a:gd name="connsiteY13" fmla="*/ 852794 h 1640259"/>
                <a:gd name="connsiteX14" fmla="*/ 469294 w 580141"/>
                <a:gd name="connsiteY14" fmla="*/ 1003356 h 1640259"/>
                <a:gd name="connsiteX15" fmla="*/ 184579 w 580141"/>
                <a:gd name="connsiteY15" fmla="*/ 796670 h 1640259"/>
                <a:gd name="connsiteX16" fmla="*/ 466579 w 580141"/>
                <a:gd name="connsiteY16" fmla="*/ 1043108 h 1640259"/>
                <a:gd name="connsiteX17" fmla="*/ 459783 w 580141"/>
                <a:gd name="connsiteY17" fmla="*/ 1180585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0141"/>
                <a:gd name="connsiteY0" fmla="*/ 54739 h 1640259"/>
                <a:gd name="connsiteX1" fmla="*/ 536842 w 580141"/>
                <a:gd name="connsiteY1" fmla="*/ 262901 h 1640259"/>
                <a:gd name="connsiteX2" fmla="*/ 550454 w 580141"/>
                <a:gd name="connsiteY2" fmla="*/ 290825 h 1640259"/>
                <a:gd name="connsiteX3" fmla="*/ 488816 w 580141"/>
                <a:gd name="connsiteY3" fmla="*/ 248282 h 1640259"/>
                <a:gd name="connsiteX4" fmla="*/ 532877 w 580141"/>
                <a:gd name="connsiteY4" fmla="*/ 296148 h 1640259"/>
                <a:gd name="connsiteX5" fmla="*/ 511048 w 580141"/>
                <a:gd name="connsiteY5" fmla="*/ 431982 h 1640259"/>
                <a:gd name="connsiteX6" fmla="*/ 440807 w 580141"/>
                <a:gd name="connsiteY6" fmla="*/ 401948 h 1640259"/>
                <a:gd name="connsiteX7" fmla="*/ 518260 w 580141"/>
                <a:gd name="connsiteY7" fmla="*/ 474167 h 1640259"/>
                <a:gd name="connsiteX8" fmla="*/ 498587 w 580141"/>
                <a:gd name="connsiteY8" fmla="*/ 638313 h 1640259"/>
                <a:gd name="connsiteX9" fmla="*/ 372197 w 580141"/>
                <a:gd name="connsiteY9" fmla="*/ 546723 h 1640259"/>
                <a:gd name="connsiteX10" fmla="*/ 498617 w 580141"/>
                <a:gd name="connsiteY10" fmla="*/ 658378 h 1640259"/>
                <a:gd name="connsiteX11" fmla="*/ 484050 w 580141"/>
                <a:gd name="connsiteY11" fmla="*/ 820768 h 1640259"/>
                <a:gd name="connsiteX12" fmla="*/ 270832 w 580141"/>
                <a:gd name="connsiteY12" fmla="*/ 673942 h 1640259"/>
                <a:gd name="connsiteX13" fmla="*/ 478917 w 580141"/>
                <a:gd name="connsiteY13" fmla="*/ 852794 h 1640259"/>
                <a:gd name="connsiteX14" fmla="*/ 469294 w 580141"/>
                <a:gd name="connsiteY14" fmla="*/ 1003356 h 1640259"/>
                <a:gd name="connsiteX15" fmla="*/ 184579 w 580141"/>
                <a:gd name="connsiteY15" fmla="*/ 796670 h 1640259"/>
                <a:gd name="connsiteX16" fmla="*/ 466579 w 580141"/>
                <a:gd name="connsiteY16" fmla="*/ 1043108 h 1640259"/>
                <a:gd name="connsiteX17" fmla="*/ 459783 w 580141"/>
                <a:gd name="connsiteY17" fmla="*/ 1180585 h 1640259"/>
                <a:gd name="connsiteX18" fmla="*/ 119129 w 580141"/>
                <a:gd name="connsiteY18" fmla="*/ 944197 h 1640259"/>
                <a:gd name="connsiteX19" fmla="*/ 467006 w 580141"/>
                <a:gd name="connsiteY19" fmla="*/ 1229607 h 1640259"/>
                <a:gd name="connsiteX20" fmla="*/ 480083 w 580141"/>
                <a:gd name="connsiteY20" fmla="*/ 1384563 h 1640259"/>
                <a:gd name="connsiteX21" fmla="*/ 184579 w 580141"/>
                <a:gd name="connsiteY21" fmla="*/ 1187390 h 1640259"/>
                <a:gd name="connsiteX22" fmla="*/ 480050 w 580141"/>
                <a:gd name="connsiteY22" fmla="*/ 1411796 h 1640259"/>
                <a:gd name="connsiteX23" fmla="*/ 552481 w 580141"/>
                <a:gd name="connsiteY23" fmla="*/ 1640067 h 1640259"/>
                <a:gd name="connsiteX24" fmla="*/ 103908 w 580141"/>
                <a:gd name="connsiteY24" fmla="*/ 1412002 h 1640259"/>
                <a:gd name="connsiteX25" fmla="*/ 550099 w 580141"/>
                <a:gd name="connsiteY25" fmla="*/ 54739 h 1640259"/>
                <a:gd name="connsiteX0" fmla="*/ 550099 w 582162"/>
                <a:gd name="connsiteY0" fmla="*/ 54028 h 1639548"/>
                <a:gd name="connsiteX1" fmla="*/ 536842 w 582162"/>
                <a:gd name="connsiteY1" fmla="*/ 262190 h 1639548"/>
                <a:gd name="connsiteX2" fmla="*/ 488816 w 582162"/>
                <a:gd name="connsiteY2" fmla="*/ 247571 h 1639548"/>
                <a:gd name="connsiteX3" fmla="*/ 532877 w 582162"/>
                <a:gd name="connsiteY3" fmla="*/ 295437 h 1639548"/>
                <a:gd name="connsiteX4" fmla="*/ 511048 w 582162"/>
                <a:gd name="connsiteY4" fmla="*/ 431271 h 1639548"/>
                <a:gd name="connsiteX5" fmla="*/ 440807 w 582162"/>
                <a:gd name="connsiteY5" fmla="*/ 401237 h 1639548"/>
                <a:gd name="connsiteX6" fmla="*/ 518260 w 582162"/>
                <a:gd name="connsiteY6" fmla="*/ 473456 h 1639548"/>
                <a:gd name="connsiteX7" fmla="*/ 498587 w 582162"/>
                <a:gd name="connsiteY7" fmla="*/ 637602 h 1639548"/>
                <a:gd name="connsiteX8" fmla="*/ 372197 w 582162"/>
                <a:gd name="connsiteY8" fmla="*/ 546012 h 1639548"/>
                <a:gd name="connsiteX9" fmla="*/ 498617 w 582162"/>
                <a:gd name="connsiteY9" fmla="*/ 657667 h 1639548"/>
                <a:gd name="connsiteX10" fmla="*/ 484050 w 582162"/>
                <a:gd name="connsiteY10" fmla="*/ 820057 h 1639548"/>
                <a:gd name="connsiteX11" fmla="*/ 270832 w 582162"/>
                <a:gd name="connsiteY11" fmla="*/ 673231 h 1639548"/>
                <a:gd name="connsiteX12" fmla="*/ 478917 w 582162"/>
                <a:gd name="connsiteY12" fmla="*/ 852083 h 1639548"/>
                <a:gd name="connsiteX13" fmla="*/ 469294 w 582162"/>
                <a:gd name="connsiteY13" fmla="*/ 1002645 h 1639548"/>
                <a:gd name="connsiteX14" fmla="*/ 184579 w 582162"/>
                <a:gd name="connsiteY14" fmla="*/ 795959 h 1639548"/>
                <a:gd name="connsiteX15" fmla="*/ 466579 w 582162"/>
                <a:gd name="connsiteY15" fmla="*/ 1042397 h 1639548"/>
                <a:gd name="connsiteX16" fmla="*/ 459783 w 582162"/>
                <a:gd name="connsiteY16" fmla="*/ 1179874 h 1639548"/>
                <a:gd name="connsiteX17" fmla="*/ 119129 w 582162"/>
                <a:gd name="connsiteY17" fmla="*/ 943486 h 1639548"/>
                <a:gd name="connsiteX18" fmla="*/ 467006 w 582162"/>
                <a:gd name="connsiteY18" fmla="*/ 1228896 h 1639548"/>
                <a:gd name="connsiteX19" fmla="*/ 480083 w 582162"/>
                <a:gd name="connsiteY19" fmla="*/ 1383852 h 1639548"/>
                <a:gd name="connsiteX20" fmla="*/ 184579 w 582162"/>
                <a:gd name="connsiteY20" fmla="*/ 1186679 h 1639548"/>
                <a:gd name="connsiteX21" fmla="*/ 480050 w 582162"/>
                <a:gd name="connsiteY21" fmla="*/ 1411085 h 1639548"/>
                <a:gd name="connsiteX22" fmla="*/ 552481 w 582162"/>
                <a:gd name="connsiteY22" fmla="*/ 1639356 h 1639548"/>
                <a:gd name="connsiteX23" fmla="*/ 103908 w 582162"/>
                <a:gd name="connsiteY23" fmla="*/ 1411291 h 1639548"/>
                <a:gd name="connsiteX24" fmla="*/ 550099 w 582162"/>
                <a:gd name="connsiteY24" fmla="*/ 54028 h 1639548"/>
                <a:gd name="connsiteX0" fmla="*/ 550099 w 582162"/>
                <a:gd name="connsiteY0" fmla="*/ 54028 h 1639548"/>
                <a:gd name="connsiteX1" fmla="*/ 536842 w 582162"/>
                <a:gd name="connsiteY1" fmla="*/ 262190 h 1639548"/>
                <a:gd name="connsiteX2" fmla="*/ 488816 w 582162"/>
                <a:gd name="connsiteY2" fmla="*/ 247571 h 1639548"/>
                <a:gd name="connsiteX3" fmla="*/ 532877 w 582162"/>
                <a:gd name="connsiteY3" fmla="*/ 295437 h 1639548"/>
                <a:gd name="connsiteX4" fmla="*/ 526021 w 582162"/>
                <a:gd name="connsiteY4" fmla="*/ 441538 h 1639548"/>
                <a:gd name="connsiteX5" fmla="*/ 440807 w 582162"/>
                <a:gd name="connsiteY5" fmla="*/ 401237 h 1639548"/>
                <a:gd name="connsiteX6" fmla="*/ 518260 w 582162"/>
                <a:gd name="connsiteY6" fmla="*/ 473456 h 1639548"/>
                <a:gd name="connsiteX7" fmla="*/ 498587 w 582162"/>
                <a:gd name="connsiteY7" fmla="*/ 637602 h 1639548"/>
                <a:gd name="connsiteX8" fmla="*/ 372197 w 582162"/>
                <a:gd name="connsiteY8" fmla="*/ 546012 h 1639548"/>
                <a:gd name="connsiteX9" fmla="*/ 498617 w 582162"/>
                <a:gd name="connsiteY9" fmla="*/ 657667 h 1639548"/>
                <a:gd name="connsiteX10" fmla="*/ 484050 w 582162"/>
                <a:gd name="connsiteY10" fmla="*/ 820057 h 1639548"/>
                <a:gd name="connsiteX11" fmla="*/ 270832 w 582162"/>
                <a:gd name="connsiteY11" fmla="*/ 673231 h 1639548"/>
                <a:gd name="connsiteX12" fmla="*/ 478917 w 582162"/>
                <a:gd name="connsiteY12" fmla="*/ 852083 h 1639548"/>
                <a:gd name="connsiteX13" fmla="*/ 469294 w 582162"/>
                <a:gd name="connsiteY13" fmla="*/ 1002645 h 1639548"/>
                <a:gd name="connsiteX14" fmla="*/ 184579 w 582162"/>
                <a:gd name="connsiteY14" fmla="*/ 795959 h 1639548"/>
                <a:gd name="connsiteX15" fmla="*/ 466579 w 582162"/>
                <a:gd name="connsiteY15" fmla="*/ 1042397 h 1639548"/>
                <a:gd name="connsiteX16" fmla="*/ 459783 w 582162"/>
                <a:gd name="connsiteY16" fmla="*/ 1179874 h 1639548"/>
                <a:gd name="connsiteX17" fmla="*/ 119129 w 582162"/>
                <a:gd name="connsiteY17" fmla="*/ 943486 h 1639548"/>
                <a:gd name="connsiteX18" fmla="*/ 467006 w 582162"/>
                <a:gd name="connsiteY18" fmla="*/ 1228896 h 1639548"/>
                <a:gd name="connsiteX19" fmla="*/ 480083 w 582162"/>
                <a:gd name="connsiteY19" fmla="*/ 1383852 h 1639548"/>
                <a:gd name="connsiteX20" fmla="*/ 184579 w 582162"/>
                <a:gd name="connsiteY20" fmla="*/ 1186679 h 1639548"/>
                <a:gd name="connsiteX21" fmla="*/ 480050 w 582162"/>
                <a:gd name="connsiteY21" fmla="*/ 1411085 h 1639548"/>
                <a:gd name="connsiteX22" fmla="*/ 552481 w 582162"/>
                <a:gd name="connsiteY22" fmla="*/ 1639356 h 1639548"/>
                <a:gd name="connsiteX23" fmla="*/ 103908 w 582162"/>
                <a:gd name="connsiteY23" fmla="*/ 1411291 h 1639548"/>
                <a:gd name="connsiteX24" fmla="*/ 550099 w 582162"/>
                <a:gd name="connsiteY24" fmla="*/ 54028 h 1639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82162" h="1639548">
                  <a:moveTo>
                    <a:pt x="550099" y="54028"/>
                  </a:moveTo>
                  <a:cubicBezTo>
                    <a:pt x="624739" y="-134938"/>
                    <a:pt x="547056" y="229933"/>
                    <a:pt x="536842" y="262190"/>
                  </a:cubicBezTo>
                  <a:cubicBezTo>
                    <a:pt x="526628" y="294447"/>
                    <a:pt x="489477" y="242030"/>
                    <a:pt x="488816" y="247571"/>
                  </a:cubicBezTo>
                  <a:lnTo>
                    <a:pt x="532877" y="295437"/>
                  </a:lnTo>
                  <a:cubicBezTo>
                    <a:pt x="532967" y="355079"/>
                    <a:pt x="525931" y="381896"/>
                    <a:pt x="526021" y="441538"/>
                  </a:cubicBezTo>
                  <a:lnTo>
                    <a:pt x="440807" y="401237"/>
                  </a:lnTo>
                  <a:lnTo>
                    <a:pt x="518260" y="473456"/>
                  </a:lnTo>
                  <a:lnTo>
                    <a:pt x="498587" y="637602"/>
                  </a:lnTo>
                  <a:lnTo>
                    <a:pt x="372197" y="546012"/>
                  </a:lnTo>
                  <a:lnTo>
                    <a:pt x="498617" y="657667"/>
                  </a:lnTo>
                  <a:cubicBezTo>
                    <a:pt x="498709" y="718576"/>
                    <a:pt x="483958" y="759148"/>
                    <a:pt x="484050" y="820057"/>
                  </a:cubicBezTo>
                  <a:lnTo>
                    <a:pt x="270832" y="673231"/>
                  </a:lnTo>
                  <a:lnTo>
                    <a:pt x="478917" y="852083"/>
                  </a:lnTo>
                  <a:lnTo>
                    <a:pt x="469294" y="1002645"/>
                  </a:lnTo>
                  <a:lnTo>
                    <a:pt x="184579" y="795959"/>
                  </a:lnTo>
                  <a:lnTo>
                    <a:pt x="466579" y="1042397"/>
                  </a:lnTo>
                  <a:lnTo>
                    <a:pt x="459783" y="1179874"/>
                  </a:lnTo>
                  <a:lnTo>
                    <a:pt x="119129" y="943486"/>
                  </a:lnTo>
                  <a:lnTo>
                    <a:pt x="467006" y="1228896"/>
                  </a:lnTo>
                  <a:cubicBezTo>
                    <a:pt x="467092" y="1286367"/>
                    <a:pt x="479997" y="1326381"/>
                    <a:pt x="480083" y="1383852"/>
                  </a:cubicBezTo>
                  <a:lnTo>
                    <a:pt x="184579" y="1186679"/>
                  </a:lnTo>
                  <a:lnTo>
                    <a:pt x="480050" y="1411085"/>
                  </a:lnTo>
                  <a:cubicBezTo>
                    <a:pt x="480132" y="1465879"/>
                    <a:pt x="497607" y="1538525"/>
                    <a:pt x="552481" y="1639356"/>
                  </a:cubicBezTo>
                  <a:cubicBezTo>
                    <a:pt x="331520" y="1644295"/>
                    <a:pt x="189138" y="1553987"/>
                    <a:pt x="103908" y="1411291"/>
                  </a:cubicBezTo>
                  <a:cubicBezTo>
                    <a:pt x="-144138" y="987527"/>
                    <a:pt x="70524" y="647047"/>
                    <a:pt x="550099" y="5402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9" name="Oval 1">
              <a:extLst>
                <a:ext uri="{FF2B5EF4-FFF2-40B4-BE49-F238E27FC236}">
                  <a16:creationId xmlns:a16="http://schemas.microsoft.com/office/drawing/2014/main" id="{899B1D74-1402-42E6-961A-9CCD02910D66}"/>
                </a:ext>
              </a:extLst>
            </p:cNvPr>
            <p:cNvSpPr/>
            <p:nvPr/>
          </p:nvSpPr>
          <p:spPr>
            <a:xfrm>
              <a:off x="9777559" y="2609739"/>
              <a:ext cx="511534" cy="482610"/>
            </a:xfrm>
            <a:custGeom>
              <a:avLst/>
              <a:gdLst/>
              <a:ahLst/>
              <a:cxnLst/>
              <a:rect l="l" t="t" r="r" b="b"/>
              <a:pathLst>
                <a:path w="543969" h="513210">
                  <a:moveTo>
                    <a:pt x="72529" y="368152"/>
                  </a:moveTo>
                  <a:lnTo>
                    <a:pt x="471440" y="368152"/>
                  </a:lnTo>
                  <a:lnTo>
                    <a:pt x="471440" y="440681"/>
                  </a:lnTo>
                  <a:cubicBezTo>
                    <a:pt x="471440" y="480738"/>
                    <a:pt x="382141" y="513210"/>
                    <a:pt x="271985" y="513210"/>
                  </a:cubicBezTo>
                  <a:cubicBezTo>
                    <a:pt x="161829" y="513210"/>
                    <a:pt x="72529" y="480738"/>
                    <a:pt x="72529" y="440681"/>
                  </a:cubicBezTo>
                  <a:close/>
                  <a:moveTo>
                    <a:pt x="73404" y="245435"/>
                  </a:moveTo>
                  <a:lnTo>
                    <a:pt x="470566" y="245435"/>
                  </a:lnTo>
                  <a:cubicBezTo>
                    <a:pt x="491077" y="245435"/>
                    <a:pt x="507705" y="262062"/>
                    <a:pt x="507705" y="282574"/>
                  </a:cubicBezTo>
                  <a:lnTo>
                    <a:pt x="507705" y="298967"/>
                  </a:lnTo>
                  <a:cubicBezTo>
                    <a:pt x="507705" y="319478"/>
                    <a:pt x="491077" y="336106"/>
                    <a:pt x="470566" y="336106"/>
                  </a:cubicBezTo>
                  <a:lnTo>
                    <a:pt x="73404" y="336106"/>
                  </a:lnTo>
                  <a:cubicBezTo>
                    <a:pt x="52893" y="336106"/>
                    <a:pt x="36265" y="319478"/>
                    <a:pt x="36265" y="298967"/>
                  </a:cubicBezTo>
                  <a:lnTo>
                    <a:pt x="36265" y="282574"/>
                  </a:lnTo>
                  <a:cubicBezTo>
                    <a:pt x="36265" y="262062"/>
                    <a:pt x="52893" y="245435"/>
                    <a:pt x="73404" y="245435"/>
                  </a:cubicBezTo>
                  <a:close/>
                  <a:moveTo>
                    <a:pt x="55271" y="122718"/>
                  </a:moveTo>
                  <a:lnTo>
                    <a:pt x="488697" y="122718"/>
                  </a:lnTo>
                  <a:cubicBezTo>
                    <a:pt x="509209" y="122718"/>
                    <a:pt x="525837" y="139345"/>
                    <a:pt x="525837" y="159856"/>
                  </a:cubicBezTo>
                  <a:lnTo>
                    <a:pt x="525837" y="176250"/>
                  </a:lnTo>
                  <a:cubicBezTo>
                    <a:pt x="525837" y="196761"/>
                    <a:pt x="509209" y="213389"/>
                    <a:pt x="488697" y="213389"/>
                  </a:cubicBezTo>
                  <a:lnTo>
                    <a:pt x="55271" y="213389"/>
                  </a:lnTo>
                  <a:cubicBezTo>
                    <a:pt x="34760" y="213389"/>
                    <a:pt x="18132" y="196761"/>
                    <a:pt x="18132" y="176250"/>
                  </a:cubicBezTo>
                  <a:lnTo>
                    <a:pt x="18132" y="159856"/>
                  </a:lnTo>
                  <a:cubicBezTo>
                    <a:pt x="18132" y="139345"/>
                    <a:pt x="34760" y="122718"/>
                    <a:pt x="55271" y="122718"/>
                  </a:cubicBezTo>
                  <a:close/>
                  <a:moveTo>
                    <a:pt x="37139" y="0"/>
                  </a:moveTo>
                  <a:lnTo>
                    <a:pt x="506830" y="0"/>
                  </a:lnTo>
                  <a:cubicBezTo>
                    <a:pt x="527341" y="0"/>
                    <a:pt x="543969" y="16628"/>
                    <a:pt x="543969" y="37139"/>
                  </a:cubicBezTo>
                  <a:lnTo>
                    <a:pt x="543969" y="53533"/>
                  </a:lnTo>
                  <a:cubicBezTo>
                    <a:pt x="543969" y="74043"/>
                    <a:pt x="527341" y="90672"/>
                    <a:pt x="506830" y="90672"/>
                  </a:cubicBezTo>
                  <a:lnTo>
                    <a:pt x="37139" y="90672"/>
                  </a:lnTo>
                  <a:cubicBezTo>
                    <a:pt x="16628" y="90672"/>
                    <a:pt x="0" y="74043"/>
                    <a:pt x="0" y="53533"/>
                  </a:cubicBezTo>
                  <a:lnTo>
                    <a:pt x="0" y="37139"/>
                  </a:lnTo>
                  <a:cubicBezTo>
                    <a:pt x="0" y="16628"/>
                    <a:pt x="16628" y="0"/>
                    <a:pt x="371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  <p:sp>
          <p:nvSpPr>
            <p:cNvPr id="20" name="Chord 23">
              <a:extLst>
                <a:ext uri="{FF2B5EF4-FFF2-40B4-BE49-F238E27FC236}">
                  <a16:creationId xmlns:a16="http://schemas.microsoft.com/office/drawing/2014/main" id="{08D8E382-2F91-4F25-9DB8-F358C3623280}"/>
                </a:ext>
              </a:extLst>
            </p:cNvPr>
            <p:cNvSpPr/>
            <p:nvPr/>
          </p:nvSpPr>
          <p:spPr>
            <a:xfrm>
              <a:off x="9695350" y="4926932"/>
              <a:ext cx="722992" cy="177384"/>
            </a:xfrm>
            <a:custGeom>
              <a:avLst/>
              <a:gdLst>
                <a:gd name="connsiteX0" fmla="*/ 115433 w 914400"/>
                <a:gd name="connsiteY0" fmla="*/ 153510 h 914400"/>
                <a:gd name="connsiteX1" fmla="*/ 462323 w 914400"/>
                <a:gd name="connsiteY1" fmla="*/ 28 h 914400"/>
                <a:gd name="connsiteX2" fmla="*/ 805686 w 914400"/>
                <a:gd name="connsiteY2" fmla="*/ 161244 h 914400"/>
                <a:gd name="connsiteX3" fmla="*/ 115433 w 914400"/>
                <a:gd name="connsiteY3" fmla="*/ 153510 h 914400"/>
                <a:gd name="connsiteX0" fmla="*/ 0 w 723591"/>
                <a:gd name="connsiteY0" fmla="*/ 177315 h 177532"/>
                <a:gd name="connsiteX1" fmla="*/ 380228 w 723591"/>
                <a:gd name="connsiteY1" fmla="*/ 21 h 177532"/>
                <a:gd name="connsiteX2" fmla="*/ 723591 w 723591"/>
                <a:gd name="connsiteY2" fmla="*/ 161237 h 177532"/>
                <a:gd name="connsiteX3" fmla="*/ 0 w 723591"/>
                <a:gd name="connsiteY3" fmla="*/ 177315 h 177532"/>
                <a:gd name="connsiteX0" fmla="*/ 0 w 759310"/>
                <a:gd name="connsiteY0" fmla="*/ 177315 h 185049"/>
                <a:gd name="connsiteX1" fmla="*/ 380228 w 759310"/>
                <a:gd name="connsiteY1" fmla="*/ 21 h 185049"/>
                <a:gd name="connsiteX2" fmla="*/ 759310 w 759310"/>
                <a:gd name="connsiteY2" fmla="*/ 185049 h 185049"/>
                <a:gd name="connsiteX3" fmla="*/ 0 w 759310"/>
                <a:gd name="connsiteY3" fmla="*/ 177315 h 185049"/>
                <a:gd name="connsiteX0" fmla="*/ 0 w 759310"/>
                <a:gd name="connsiteY0" fmla="*/ 177315 h 188144"/>
                <a:gd name="connsiteX1" fmla="*/ 380228 w 759310"/>
                <a:gd name="connsiteY1" fmla="*/ 21 h 188144"/>
                <a:gd name="connsiteX2" fmla="*/ 759310 w 759310"/>
                <a:gd name="connsiteY2" fmla="*/ 185049 h 188144"/>
                <a:gd name="connsiteX3" fmla="*/ 0 w 759310"/>
                <a:gd name="connsiteY3" fmla="*/ 177315 h 188144"/>
                <a:gd name="connsiteX0" fmla="*/ 0 w 759310"/>
                <a:gd name="connsiteY0" fmla="*/ 177315 h 191233"/>
                <a:gd name="connsiteX1" fmla="*/ 380228 w 759310"/>
                <a:gd name="connsiteY1" fmla="*/ 21 h 191233"/>
                <a:gd name="connsiteX2" fmla="*/ 759310 w 759310"/>
                <a:gd name="connsiteY2" fmla="*/ 185049 h 191233"/>
                <a:gd name="connsiteX3" fmla="*/ 0 w 759310"/>
                <a:gd name="connsiteY3" fmla="*/ 177315 h 191233"/>
                <a:gd name="connsiteX0" fmla="*/ 0 w 759310"/>
                <a:gd name="connsiteY0" fmla="*/ 177315 h 187572"/>
                <a:gd name="connsiteX1" fmla="*/ 380228 w 759310"/>
                <a:gd name="connsiteY1" fmla="*/ 21 h 187572"/>
                <a:gd name="connsiteX2" fmla="*/ 759310 w 759310"/>
                <a:gd name="connsiteY2" fmla="*/ 177905 h 187572"/>
                <a:gd name="connsiteX3" fmla="*/ 0 w 759310"/>
                <a:gd name="connsiteY3" fmla="*/ 177315 h 187572"/>
                <a:gd name="connsiteX0" fmla="*/ 0 w 768835"/>
                <a:gd name="connsiteY0" fmla="*/ 177315 h 188632"/>
                <a:gd name="connsiteX1" fmla="*/ 380228 w 768835"/>
                <a:gd name="connsiteY1" fmla="*/ 21 h 188632"/>
                <a:gd name="connsiteX2" fmla="*/ 768835 w 768835"/>
                <a:gd name="connsiteY2" fmla="*/ 180287 h 188632"/>
                <a:gd name="connsiteX3" fmla="*/ 0 w 768835"/>
                <a:gd name="connsiteY3" fmla="*/ 177315 h 18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8835" h="188632">
                  <a:moveTo>
                    <a:pt x="0" y="177315"/>
                  </a:moveTo>
                  <a:cubicBezTo>
                    <a:pt x="87950" y="78338"/>
                    <a:pt x="247828" y="-1462"/>
                    <a:pt x="380228" y="21"/>
                  </a:cubicBezTo>
                  <a:cubicBezTo>
                    <a:pt x="512627" y="1505"/>
                    <a:pt x="683125" y="79364"/>
                    <a:pt x="768835" y="180287"/>
                  </a:cubicBezTo>
                  <a:cubicBezTo>
                    <a:pt x="513351" y="189616"/>
                    <a:pt x="257866" y="194180"/>
                    <a:pt x="0" y="17731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4AE7D3BA-9678-4430-B20A-E90E503A4224}"/>
              </a:ext>
            </a:extLst>
          </p:cNvPr>
          <p:cNvSpPr txBox="1"/>
          <p:nvPr/>
        </p:nvSpPr>
        <p:spPr>
          <a:xfrm>
            <a:off x="1618904" y="1988317"/>
            <a:ext cx="66925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dirty="0" err="1"/>
              <a:t>Menjaga</a:t>
            </a:r>
            <a:r>
              <a:rPr lang="en-ID" sz="2000" dirty="0"/>
              <a:t> </a:t>
            </a:r>
            <a:r>
              <a:rPr lang="en-ID" sz="2000" dirty="0" err="1"/>
              <a:t>supaya</a:t>
            </a:r>
            <a:r>
              <a:rPr lang="en-ID" sz="2000" dirty="0"/>
              <a:t> </a:t>
            </a:r>
            <a:r>
              <a:rPr lang="en-ID" sz="2000" dirty="0" err="1"/>
              <a:t>kita</a:t>
            </a:r>
            <a:r>
              <a:rPr lang="en-ID" sz="2000" dirty="0"/>
              <a:t> </a:t>
            </a:r>
            <a:r>
              <a:rPr lang="en-ID" sz="2000" dirty="0" err="1"/>
              <a:t>selalu</a:t>
            </a:r>
            <a:r>
              <a:rPr lang="en-ID" sz="2000" dirty="0"/>
              <a:t> </a:t>
            </a:r>
            <a:r>
              <a:rPr lang="en-ID" sz="2000" dirty="0" err="1"/>
              <a:t>berpikir</a:t>
            </a:r>
            <a:r>
              <a:rPr lang="en-ID" sz="2000" dirty="0"/>
              <a:t> </a:t>
            </a:r>
            <a:r>
              <a:rPr lang="en-ID" sz="2000" dirty="0" err="1"/>
              <a:t>benar</a:t>
            </a:r>
            <a:r>
              <a:rPr lang="en-ID" sz="2000" dirty="0"/>
              <a:t> </a:t>
            </a:r>
            <a:r>
              <a:rPr lang="en-ID" sz="2000" dirty="0" err="1"/>
              <a:t>menggunakan</a:t>
            </a:r>
            <a:r>
              <a:rPr lang="en-ID" sz="2000" dirty="0"/>
              <a:t> </a:t>
            </a:r>
            <a:r>
              <a:rPr lang="en-ID" sz="2000" dirty="0" err="1"/>
              <a:t>asas-asas</a:t>
            </a:r>
            <a:r>
              <a:rPr lang="en-ID" sz="2000" dirty="0"/>
              <a:t> </a:t>
            </a:r>
            <a:r>
              <a:rPr lang="en-ID" sz="2000" dirty="0" err="1"/>
              <a:t>sistematis</a:t>
            </a:r>
            <a:r>
              <a:rPr lang="en-ID" sz="2000" dirty="0"/>
              <a:t>. 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BEEB01A-D9A1-4369-B06C-48C5E733DF84}"/>
              </a:ext>
            </a:extLst>
          </p:cNvPr>
          <p:cNvSpPr/>
          <p:nvPr/>
        </p:nvSpPr>
        <p:spPr>
          <a:xfrm>
            <a:off x="940475" y="4038348"/>
            <a:ext cx="571672" cy="5716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24A9506-AF06-41EF-8F36-DD291B693281}"/>
              </a:ext>
            </a:extLst>
          </p:cNvPr>
          <p:cNvSpPr/>
          <p:nvPr/>
        </p:nvSpPr>
        <p:spPr>
          <a:xfrm>
            <a:off x="957396" y="2013223"/>
            <a:ext cx="571672" cy="5716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EEAFAC9-AFAF-4D70-9399-1BA740C8B434}"/>
              </a:ext>
            </a:extLst>
          </p:cNvPr>
          <p:cNvSpPr/>
          <p:nvPr/>
        </p:nvSpPr>
        <p:spPr>
          <a:xfrm>
            <a:off x="957396" y="5270873"/>
            <a:ext cx="571672" cy="5716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sp>
        <p:nvSpPr>
          <p:cNvPr id="45" name="Oval 21">
            <a:extLst>
              <a:ext uri="{FF2B5EF4-FFF2-40B4-BE49-F238E27FC236}">
                <a16:creationId xmlns:a16="http://schemas.microsoft.com/office/drawing/2014/main" id="{723FC512-8782-49BD-8168-3F7477FCC268}"/>
              </a:ext>
            </a:extLst>
          </p:cNvPr>
          <p:cNvSpPr/>
          <p:nvPr/>
        </p:nvSpPr>
        <p:spPr>
          <a:xfrm rot="20700000">
            <a:off x="1048586" y="4157472"/>
            <a:ext cx="355455" cy="311531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 dirty="0"/>
          </a:p>
        </p:txBody>
      </p:sp>
      <p:sp>
        <p:nvSpPr>
          <p:cNvPr id="47" name="Down Arrow 1">
            <a:extLst>
              <a:ext uri="{FF2B5EF4-FFF2-40B4-BE49-F238E27FC236}">
                <a16:creationId xmlns:a16="http://schemas.microsoft.com/office/drawing/2014/main" id="{2A31B1E2-706A-405F-8CA4-B781D6CA960E}"/>
              </a:ext>
            </a:extLst>
          </p:cNvPr>
          <p:cNvSpPr/>
          <p:nvPr/>
        </p:nvSpPr>
        <p:spPr>
          <a:xfrm rot="10800000" flipH="1">
            <a:off x="1076313" y="5407063"/>
            <a:ext cx="296600" cy="333082"/>
          </a:xfrm>
          <a:custGeom>
            <a:avLst/>
            <a:gdLst/>
            <a:ahLst/>
            <a:cxnLst/>
            <a:rect l="l" t="t" r="r" b="b"/>
            <a:pathLst>
              <a:path w="3496146" h="3926159">
                <a:moveTo>
                  <a:pt x="1476067" y="1782198"/>
                </a:moveTo>
                <a:lnTo>
                  <a:pt x="2085005" y="1782198"/>
                </a:lnTo>
                <a:lnTo>
                  <a:pt x="2085005" y="560436"/>
                </a:lnTo>
                <a:lnTo>
                  <a:pt x="2389473" y="560436"/>
                </a:lnTo>
                <a:lnTo>
                  <a:pt x="1780536" y="0"/>
                </a:lnTo>
                <a:lnTo>
                  <a:pt x="1171598" y="560436"/>
                </a:lnTo>
                <a:lnTo>
                  <a:pt x="1476067" y="560436"/>
                </a:lnTo>
                <a:close/>
                <a:moveTo>
                  <a:pt x="2794909" y="2376264"/>
                </a:moveTo>
                <a:lnTo>
                  <a:pt x="3403846" y="1815828"/>
                </a:lnTo>
                <a:lnTo>
                  <a:pt x="3099377" y="1815828"/>
                </a:lnTo>
                <a:lnTo>
                  <a:pt x="3099377" y="594066"/>
                </a:lnTo>
                <a:lnTo>
                  <a:pt x="2490440" y="594066"/>
                </a:lnTo>
                <a:lnTo>
                  <a:pt x="2490440" y="1815828"/>
                </a:lnTo>
                <a:lnTo>
                  <a:pt x="2185971" y="1815828"/>
                </a:lnTo>
                <a:close/>
                <a:moveTo>
                  <a:pt x="1738539" y="2704452"/>
                </a:moveTo>
                <a:cubicBezTo>
                  <a:pt x="2025742" y="2708651"/>
                  <a:pt x="2249289" y="2617027"/>
                  <a:pt x="2474392" y="2519294"/>
                </a:cubicBezTo>
                <a:cubicBezTo>
                  <a:pt x="2631335" y="2431624"/>
                  <a:pt x="2641220" y="2356014"/>
                  <a:pt x="2614641" y="2282563"/>
                </a:cubicBezTo>
                <a:cubicBezTo>
                  <a:pt x="2582745" y="2203226"/>
                  <a:pt x="2511446" y="2141129"/>
                  <a:pt x="2374721" y="2203680"/>
                </a:cubicBezTo>
                <a:cubicBezTo>
                  <a:pt x="2195292" y="2350932"/>
                  <a:pt x="1621166" y="2470817"/>
                  <a:pt x="1266317" y="2262320"/>
                </a:cubicBezTo>
                <a:cubicBezTo>
                  <a:pt x="1169173" y="2191011"/>
                  <a:pt x="970584" y="2135007"/>
                  <a:pt x="918755" y="2260582"/>
                </a:cubicBezTo>
                <a:cubicBezTo>
                  <a:pt x="905798" y="2301917"/>
                  <a:pt x="901034" y="2336556"/>
                  <a:pt x="904186" y="2366667"/>
                </a:cubicBezTo>
                <a:cubicBezTo>
                  <a:pt x="913642" y="2457000"/>
                  <a:pt x="994333" y="2506589"/>
                  <a:pt x="1138739" y="2574025"/>
                </a:cubicBezTo>
                <a:cubicBezTo>
                  <a:pt x="1370979" y="2664916"/>
                  <a:pt x="1566218" y="2701932"/>
                  <a:pt x="1738539" y="2704452"/>
                </a:cubicBezTo>
                <a:close/>
                <a:moveTo>
                  <a:pt x="1709810" y="3318171"/>
                </a:moveTo>
                <a:cubicBezTo>
                  <a:pt x="2287461" y="3321186"/>
                  <a:pt x="2747532" y="3089987"/>
                  <a:pt x="2907033" y="2982480"/>
                </a:cubicBezTo>
                <a:cubicBezTo>
                  <a:pt x="3019837" y="2919930"/>
                  <a:pt x="3127019" y="2830470"/>
                  <a:pt x="3047283" y="2692494"/>
                </a:cubicBezTo>
                <a:cubicBezTo>
                  <a:pt x="2931427" y="2583612"/>
                  <a:pt x="2859428" y="2623285"/>
                  <a:pt x="2747560" y="2705958"/>
                </a:cubicBezTo>
                <a:cubicBezTo>
                  <a:pt x="2476410" y="2811508"/>
                  <a:pt x="1878339" y="3347087"/>
                  <a:pt x="714142" y="2686413"/>
                </a:cubicBezTo>
                <a:cubicBezTo>
                  <a:pt x="581403" y="2592588"/>
                  <a:pt x="478211" y="2639047"/>
                  <a:pt x="434354" y="2730111"/>
                </a:cubicBezTo>
                <a:cubicBezTo>
                  <a:pt x="423118" y="2754726"/>
                  <a:pt x="419107" y="2778362"/>
                  <a:pt x="421326" y="2801084"/>
                </a:cubicBezTo>
                <a:cubicBezTo>
                  <a:pt x="427982" y="2869247"/>
                  <a:pt x="490703" y="2929162"/>
                  <a:pt x="582577" y="2982481"/>
                </a:cubicBezTo>
                <a:cubicBezTo>
                  <a:pt x="974299" y="3230234"/>
                  <a:pt x="1363219" y="3316361"/>
                  <a:pt x="1709810" y="3318171"/>
                </a:cubicBezTo>
                <a:close/>
                <a:moveTo>
                  <a:pt x="1650124" y="3925606"/>
                </a:moveTo>
                <a:cubicBezTo>
                  <a:pt x="2273556" y="3938577"/>
                  <a:pt x="2858828" y="3722251"/>
                  <a:pt x="3329308" y="3414392"/>
                </a:cubicBezTo>
                <a:cubicBezTo>
                  <a:pt x="3434138" y="3367480"/>
                  <a:pt x="3549293" y="3215474"/>
                  <a:pt x="3469556" y="3100952"/>
                </a:cubicBezTo>
                <a:cubicBezTo>
                  <a:pt x="3361675" y="3005103"/>
                  <a:pt x="3225886" y="3077348"/>
                  <a:pt x="3149901" y="3145689"/>
                </a:cubicBezTo>
                <a:cubicBezTo>
                  <a:pt x="2987266" y="3247333"/>
                  <a:pt x="1796029" y="4146474"/>
                  <a:pt x="297808" y="3098777"/>
                </a:cubicBezTo>
                <a:cubicBezTo>
                  <a:pt x="177029" y="2997135"/>
                  <a:pt x="65861" y="3063139"/>
                  <a:pt x="18020" y="3134657"/>
                </a:cubicBezTo>
                <a:cubicBezTo>
                  <a:pt x="4124" y="3161552"/>
                  <a:pt x="-1298" y="3188690"/>
                  <a:pt x="257" y="3215218"/>
                </a:cubicBezTo>
                <a:cubicBezTo>
                  <a:pt x="4919" y="3294803"/>
                  <a:pt x="72375" y="3368892"/>
                  <a:pt x="162256" y="3414392"/>
                </a:cubicBezTo>
                <a:cubicBezTo>
                  <a:pt x="657258" y="3766720"/>
                  <a:pt x="1165233" y="3915518"/>
                  <a:pt x="1650124" y="39256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50" name="Donut 15">
            <a:extLst>
              <a:ext uri="{FF2B5EF4-FFF2-40B4-BE49-F238E27FC236}">
                <a16:creationId xmlns:a16="http://schemas.microsoft.com/office/drawing/2014/main" id="{74DDA755-436E-4138-90D6-F47A9AA78FF9}"/>
              </a:ext>
            </a:extLst>
          </p:cNvPr>
          <p:cNvSpPr/>
          <p:nvPr/>
        </p:nvSpPr>
        <p:spPr>
          <a:xfrm>
            <a:off x="1076311" y="2123375"/>
            <a:ext cx="333838" cy="335242"/>
          </a:xfrm>
          <a:custGeom>
            <a:avLst/>
            <a:gdLst/>
            <a:ahLst/>
            <a:cxnLst/>
            <a:rect l="l" t="t" r="r" b="b"/>
            <a:pathLst>
              <a:path w="3821708" h="379511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DB1C40E-19E9-F3F2-F12D-F2325D9EA2CC}"/>
              </a:ext>
            </a:extLst>
          </p:cNvPr>
          <p:cNvSpPr txBox="1"/>
          <p:nvPr/>
        </p:nvSpPr>
        <p:spPr>
          <a:xfrm>
            <a:off x="1627745" y="2944346"/>
            <a:ext cx="69614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dirty="0" err="1"/>
              <a:t>Membuat</a:t>
            </a:r>
            <a:r>
              <a:rPr lang="en-ID" sz="2000" dirty="0"/>
              <a:t> </a:t>
            </a:r>
            <a:r>
              <a:rPr lang="en-ID" sz="2000" dirty="0" err="1"/>
              <a:t>daya</a:t>
            </a:r>
            <a:r>
              <a:rPr lang="en-ID" sz="2000" dirty="0"/>
              <a:t> </a:t>
            </a:r>
            <a:r>
              <a:rPr lang="en-ID" sz="2000" dirty="0" err="1"/>
              <a:t>pikir</a:t>
            </a:r>
            <a:r>
              <a:rPr lang="en-ID" sz="2000" dirty="0"/>
              <a:t> </a:t>
            </a:r>
            <a:r>
              <a:rPr lang="en-ID" sz="2000" dirty="0" err="1"/>
              <a:t>menjadi</a:t>
            </a:r>
            <a:r>
              <a:rPr lang="en-ID" sz="2000" dirty="0"/>
              <a:t> </a:t>
            </a:r>
            <a:r>
              <a:rPr lang="en-ID" sz="2000" dirty="0" err="1"/>
              <a:t>lebih</a:t>
            </a:r>
            <a:r>
              <a:rPr lang="en-ID" sz="2000" dirty="0"/>
              <a:t> </a:t>
            </a:r>
            <a:r>
              <a:rPr lang="en-ID" sz="2000" dirty="0" err="1"/>
              <a:t>tajam</a:t>
            </a:r>
            <a:r>
              <a:rPr lang="en-ID" sz="2000" dirty="0"/>
              <a:t> dan </a:t>
            </a:r>
            <a:r>
              <a:rPr lang="en-ID" sz="2000" dirty="0" err="1"/>
              <a:t>menjadikannya</a:t>
            </a:r>
            <a:r>
              <a:rPr lang="en-ID" sz="2000" dirty="0"/>
              <a:t> </a:t>
            </a:r>
            <a:r>
              <a:rPr lang="en-ID" sz="2000" dirty="0" err="1"/>
              <a:t>lebih</a:t>
            </a:r>
            <a:r>
              <a:rPr lang="en-ID" sz="2000" dirty="0"/>
              <a:t> </a:t>
            </a:r>
            <a:r>
              <a:rPr lang="en-ID" sz="2000" dirty="0" err="1"/>
              <a:t>berkembang</a:t>
            </a:r>
            <a:r>
              <a:rPr lang="en-ID" sz="2000" dirty="0"/>
              <a:t>. 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38AD3F4-A0D1-62E8-1D0B-FEB378077FCC}"/>
              </a:ext>
            </a:extLst>
          </p:cNvPr>
          <p:cNvSpPr/>
          <p:nvPr/>
        </p:nvSpPr>
        <p:spPr>
          <a:xfrm>
            <a:off x="938777" y="2962690"/>
            <a:ext cx="571672" cy="5716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54" name="Rectangle 15">
            <a:extLst>
              <a:ext uri="{FF2B5EF4-FFF2-40B4-BE49-F238E27FC236}">
                <a16:creationId xmlns:a16="http://schemas.microsoft.com/office/drawing/2014/main" id="{6CEE674A-F5EB-5476-2212-7127F70E262A}"/>
              </a:ext>
            </a:extLst>
          </p:cNvPr>
          <p:cNvSpPr/>
          <p:nvPr/>
        </p:nvSpPr>
        <p:spPr>
          <a:xfrm rot="14270044">
            <a:off x="1066534" y="3093299"/>
            <a:ext cx="316158" cy="329338"/>
          </a:xfrm>
          <a:custGeom>
            <a:avLst/>
            <a:gdLst/>
            <a:ahLst/>
            <a:cxnLst/>
            <a:rect l="l" t="t" r="r" b="b"/>
            <a:pathLst>
              <a:path w="4088964" h="4259405">
                <a:moveTo>
                  <a:pt x="1480605" y="2231940"/>
                </a:moveTo>
                <a:lnTo>
                  <a:pt x="1199818" y="2044620"/>
                </a:lnTo>
                <a:lnTo>
                  <a:pt x="761621" y="2687221"/>
                </a:lnTo>
                <a:cubicBezTo>
                  <a:pt x="501536" y="2652619"/>
                  <a:pt x="265323" y="2467912"/>
                  <a:pt x="39127" y="2272940"/>
                </a:cubicBezTo>
                <a:cubicBezTo>
                  <a:pt x="-80639" y="2070133"/>
                  <a:pt x="269496" y="1743507"/>
                  <a:pt x="374515" y="1494038"/>
                </a:cubicBezTo>
                <a:lnTo>
                  <a:pt x="93728" y="1306717"/>
                </a:lnTo>
                <a:lnTo>
                  <a:pt x="1091841" y="1312633"/>
                </a:lnTo>
                <a:close/>
                <a:moveTo>
                  <a:pt x="2759566" y="226796"/>
                </a:moveTo>
                <a:cubicBezTo>
                  <a:pt x="2331051" y="377379"/>
                  <a:pt x="2150002" y="492309"/>
                  <a:pt x="1991062" y="643648"/>
                </a:cubicBezTo>
                <a:lnTo>
                  <a:pt x="1463599" y="1446568"/>
                </a:lnTo>
                <a:lnTo>
                  <a:pt x="610317" y="909936"/>
                </a:lnTo>
                <a:cubicBezTo>
                  <a:pt x="810411" y="627556"/>
                  <a:pt x="1020899" y="239191"/>
                  <a:pt x="1244930" y="61882"/>
                </a:cubicBezTo>
                <a:cubicBezTo>
                  <a:pt x="1491876" y="-75367"/>
                  <a:pt x="1697752" y="31605"/>
                  <a:pt x="2759566" y="226796"/>
                </a:cubicBezTo>
                <a:close/>
                <a:moveTo>
                  <a:pt x="1722488" y="3820535"/>
                </a:moveTo>
                <a:cubicBezTo>
                  <a:pt x="1376925" y="3801485"/>
                  <a:pt x="936112" y="3830060"/>
                  <a:pt x="666750" y="3734810"/>
                </a:cubicBezTo>
                <a:cubicBezTo>
                  <a:pt x="419100" y="3598835"/>
                  <a:pt x="400050" y="3367610"/>
                  <a:pt x="0" y="2364860"/>
                </a:cubicBezTo>
                <a:cubicBezTo>
                  <a:pt x="355600" y="2647435"/>
                  <a:pt x="549276" y="2739510"/>
                  <a:pt x="762000" y="2793485"/>
                </a:cubicBezTo>
                <a:lnTo>
                  <a:pt x="1722487" y="2812535"/>
                </a:lnTo>
                <a:close/>
                <a:moveTo>
                  <a:pt x="3605396" y="869465"/>
                </a:moveTo>
                <a:lnTo>
                  <a:pt x="3069019" y="1711228"/>
                </a:lnTo>
                <a:lnTo>
                  <a:pt x="2083849" y="1550906"/>
                </a:lnTo>
                <a:lnTo>
                  <a:pt x="2391902" y="1412941"/>
                </a:lnTo>
                <a:lnTo>
                  <a:pt x="2081217" y="699900"/>
                </a:lnTo>
                <a:cubicBezTo>
                  <a:pt x="2248971" y="498156"/>
                  <a:pt x="2531081" y="396532"/>
                  <a:pt x="2816547" y="308854"/>
                </a:cubicBezTo>
                <a:cubicBezTo>
                  <a:pt x="3051986" y="315439"/>
                  <a:pt x="3142075" y="785719"/>
                  <a:pt x="3297344" y="1007430"/>
                </a:cubicBezTo>
                <a:close/>
                <a:moveTo>
                  <a:pt x="3222215" y="3788662"/>
                </a:moveTo>
                <a:cubicBezTo>
                  <a:pt x="3089072" y="3954283"/>
                  <a:pt x="2662122" y="3869088"/>
                  <a:pt x="2413930" y="3921936"/>
                </a:cubicBezTo>
                <a:lnTo>
                  <a:pt x="2420658" y="4259405"/>
                </a:lnTo>
                <a:lnTo>
                  <a:pt x="1855155" y="3436926"/>
                </a:lnTo>
                <a:lnTo>
                  <a:pt x="2387428" y="2592563"/>
                </a:lnTo>
                <a:lnTo>
                  <a:pt x="2394156" y="2930032"/>
                </a:lnTo>
                <a:lnTo>
                  <a:pt x="3171906" y="2922431"/>
                </a:lnTo>
                <a:cubicBezTo>
                  <a:pt x="3292132" y="3155642"/>
                  <a:pt x="3275533" y="3455038"/>
                  <a:pt x="3244786" y="3752078"/>
                </a:cubicBezTo>
                <a:cubicBezTo>
                  <a:pt x="3238662" y="3765464"/>
                  <a:pt x="3231091" y="3777620"/>
                  <a:pt x="3222215" y="3788662"/>
                </a:cubicBezTo>
                <a:close/>
                <a:moveTo>
                  <a:pt x="3948285" y="2834020"/>
                </a:moveTo>
                <a:cubicBezTo>
                  <a:pt x="3833022" y="3018741"/>
                  <a:pt x="3639730" y="3281008"/>
                  <a:pt x="3342579" y="3731662"/>
                </a:cubicBezTo>
                <a:cubicBezTo>
                  <a:pt x="3371271" y="3278367"/>
                  <a:pt x="3336159" y="3066813"/>
                  <a:pt x="3258895" y="2861397"/>
                </a:cubicBezTo>
                <a:lnTo>
                  <a:pt x="2725671" y="2062291"/>
                </a:lnTo>
                <a:lnTo>
                  <a:pt x="3552883" y="1486284"/>
                </a:lnTo>
                <a:cubicBezTo>
                  <a:pt x="3734716" y="1780754"/>
                  <a:pt x="4010062" y="2126176"/>
                  <a:pt x="4085819" y="2401657"/>
                </a:cubicBezTo>
                <a:cubicBezTo>
                  <a:pt x="4100783" y="2542124"/>
                  <a:pt x="4063549" y="2649298"/>
                  <a:pt x="3948285" y="28340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1171343-913F-DD35-DCCB-5A8C5140D506}"/>
              </a:ext>
            </a:extLst>
          </p:cNvPr>
          <p:cNvSpPr txBox="1"/>
          <p:nvPr/>
        </p:nvSpPr>
        <p:spPr>
          <a:xfrm>
            <a:off x="1628694" y="4008364"/>
            <a:ext cx="69361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dirty="0" err="1"/>
              <a:t>Membuat</a:t>
            </a:r>
            <a:r>
              <a:rPr lang="en-ID" sz="2000" dirty="0"/>
              <a:t> </a:t>
            </a:r>
            <a:r>
              <a:rPr lang="en-ID" sz="2000" dirty="0" err="1"/>
              <a:t>setiap</a:t>
            </a:r>
            <a:r>
              <a:rPr lang="en-ID" sz="2000" dirty="0"/>
              <a:t> orang </a:t>
            </a:r>
            <a:r>
              <a:rPr lang="en-ID" sz="2000" dirty="0" err="1"/>
              <a:t>berpikir</a:t>
            </a:r>
            <a:r>
              <a:rPr lang="en-ID" sz="2000" dirty="0"/>
              <a:t> </a:t>
            </a:r>
            <a:r>
              <a:rPr lang="en-ID" sz="2000" dirty="0" err="1"/>
              <a:t>cermat</a:t>
            </a:r>
            <a:r>
              <a:rPr lang="en-ID" sz="2000" dirty="0"/>
              <a:t>, </a:t>
            </a:r>
            <a:r>
              <a:rPr lang="en-ID" sz="2000" dirty="0" err="1"/>
              <a:t>objektif</a:t>
            </a:r>
            <a:r>
              <a:rPr lang="en-ID" sz="2000" dirty="0"/>
              <a:t>, dan </a:t>
            </a:r>
            <a:r>
              <a:rPr lang="en-ID" sz="2000" dirty="0" err="1"/>
              <a:t>efektif</a:t>
            </a:r>
            <a:r>
              <a:rPr lang="en-ID" sz="2000" dirty="0"/>
              <a:t> </a:t>
            </a:r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berkomunikasi</a:t>
            </a:r>
            <a:r>
              <a:rPr lang="en-ID" sz="2000" dirty="0"/>
              <a:t>.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8A82B8E-ADD1-EEDD-D38D-9A3C3AB2EE76}"/>
              </a:ext>
            </a:extLst>
          </p:cNvPr>
          <p:cNvSpPr txBox="1"/>
          <p:nvPr/>
        </p:nvSpPr>
        <p:spPr>
          <a:xfrm>
            <a:off x="1627745" y="5202766"/>
            <a:ext cx="6923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dirty="0" err="1"/>
              <a:t>Meningkatkan</a:t>
            </a:r>
            <a:r>
              <a:rPr lang="en-ID" sz="2000" dirty="0"/>
              <a:t> </a:t>
            </a:r>
            <a:r>
              <a:rPr lang="en-ID" sz="2000" dirty="0" err="1"/>
              <a:t>cinta</a:t>
            </a:r>
            <a:r>
              <a:rPr lang="en-ID" sz="2000" dirty="0"/>
              <a:t> </a:t>
            </a:r>
            <a:r>
              <a:rPr lang="en-ID" sz="2000" dirty="0" err="1"/>
              <a:t>kebenaran</a:t>
            </a:r>
            <a:r>
              <a:rPr lang="en-ID" sz="2000" dirty="0"/>
              <a:t> dan </a:t>
            </a:r>
            <a:r>
              <a:rPr lang="en-ID" sz="2000" dirty="0" err="1"/>
              <a:t>menghindari</a:t>
            </a:r>
            <a:r>
              <a:rPr lang="en-ID" sz="2000" dirty="0"/>
              <a:t> </a:t>
            </a:r>
            <a:r>
              <a:rPr lang="en-ID" sz="2000" dirty="0" err="1"/>
              <a:t>kesesatan</a:t>
            </a:r>
            <a:r>
              <a:rPr lang="en-ID" sz="2000" dirty="0"/>
              <a:t> </a:t>
            </a:r>
            <a:r>
              <a:rPr lang="en-ID" sz="2000" dirty="0" err="1"/>
              <a:t>bernalar</a:t>
            </a:r>
            <a:r>
              <a:rPr lang="en-ID" sz="2000" dirty="0"/>
              <a:t>. 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278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C455B2A-3D1B-4F98-ACA5-C72C064015F6}"/>
              </a:ext>
            </a:extLst>
          </p:cNvPr>
          <p:cNvGrpSpPr/>
          <p:nvPr/>
        </p:nvGrpSpPr>
        <p:grpSpPr>
          <a:xfrm>
            <a:off x="6096000" y="1749635"/>
            <a:ext cx="5505777" cy="3046988"/>
            <a:chOff x="5957010" y="1641607"/>
            <a:chExt cx="5505777" cy="304698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CF5BDA4-10C7-46A6-AC30-523A3FC438AC}"/>
                </a:ext>
              </a:extLst>
            </p:cNvPr>
            <p:cNvSpPr txBox="1"/>
            <p:nvPr/>
          </p:nvSpPr>
          <p:spPr>
            <a:xfrm>
              <a:off x="5957010" y="1641607"/>
              <a:ext cx="5485684" cy="30469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800" b="1" dirty="0" err="1">
                  <a:solidFill>
                    <a:schemeClr val="bg1"/>
                  </a:solidFill>
                  <a:latin typeface="+mj-lt"/>
                  <a:cs typeface="Arial" pitchFamily="34" charset="0"/>
                </a:rPr>
                <a:t>Logika</a:t>
              </a:r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 </a:t>
              </a:r>
              <a:r>
                <a:rPr lang="en-US" altLang="ko-KR" sz="4800" b="1" dirty="0" err="1">
                  <a:solidFill>
                    <a:schemeClr val="bg1"/>
                  </a:solidFill>
                  <a:latin typeface="+mj-lt"/>
                  <a:cs typeface="Arial" pitchFamily="34" charset="0"/>
                </a:rPr>
                <a:t>adalah</a:t>
              </a:r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 Alat </a:t>
              </a:r>
              <a:r>
                <a:rPr lang="en-US" altLang="ko-KR" sz="4800" b="1" dirty="0" err="1">
                  <a:solidFill>
                    <a:schemeClr val="bg1"/>
                  </a:solidFill>
                  <a:latin typeface="+mj-lt"/>
                  <a:cs typeface="Arial" pitchFamily="34" charset="0"/>
                </a:rPr>
                <a:t>Untuk</a:t>
              </a:r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 </a:t>
              </a:r>
              <a:r>
                <a:rPr lang="en-US" altLang="ko-KR" sz="4800" b="1" dirty="0" err="1">
                  <a:solidFill>
                    <a:schemeClr val="bg1"/>
                  </a:solidFill>
                  <a:latin typeface="+mj-lt"/>
                  <a:cs typeface="Arial" pitchFamily="34" charset="0"/>
                </a:rPr>
                <a:t>Menarik</a:t>
              </a:r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 Kesimpulan</a:t>
              </a:r>
              <a:endParaRPr lang="ko-KR" altLang="en-US" sz="4800" b="1" dirty="0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062103B-F514-4BE9-B5B2-C13878D2FE7C}"/>
                </a:ext>
              </a:extLst>
            </p:cNvPr>
            <p:cNvSpPr txBox="1"/>
            <p:nvPr/>
          </p:nvSpPr>
          <p:spPr>
            <a:xfrm>
              <a:off x="6685691" y="3512686"/>
              <a:ext cx="4777096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4912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DEDUKTIF</a:t>
            </a:r>
          </a:p>
        </p:txBody>
      </p:sp>
      <p:grpSp>
        <p:nvGrpSpPr>
          <p:cNvPr id="3" name="Graphic 27">
            <a:extLst>
              <a:ext uri="{FF2B5EF4-FFF2-40B4-BE49-F238E27FC236}">
                <a16:creationId xmlns:a16="http://schemas.microsoft.com/office/drawing/2014/main" id="{119FA479-DC2F-4D4C-989B-D308D00E992E}"/>
              </a:ext>
            </a:extLst>
          </p:cNvPr>
          <p:cNvGrpSpPr/>
          <p:nvPr/>
        </p:nvGrpSpPr>
        <p:grpSpPr>
          <a:xfrm flipH="1">
            <a:off x="1003251" y="1999398"/>
            <a:ext cx="3623513" cy="3977763"/>
            <a:chOff x="3033791" y="66648"/>
            <a:chExt cx="6126139" cy="6725057"/>
          </a:xfrm>
          <a:solidFill>
            <a:schemeClr val="accent2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3834E26-E635-4E80-8756-99EE9082C698}"/>
                </a:ext>
              </a:extLst>
            </p:cNvPr>
            <p:cNvSpPr/>
            <p:nvPr/>
          </p:nvSpPr>
          <p:spPr>
            <a:xfrm>
              <a:off x="3033791" y="66648"/>
              <a:ext cx="6126139" cy="6725057"/>
            </a:xfrm>
            <a:custGeom>
              <a:avLst/>
              <a:gdLst>
                <a:gd name="connsiteX0" fmla="*/ 2177431 w 6126139"/>
                <a:gd name="connsiteY0" fmla="*/ 6725058 h 6725057"/>
                <a:gd name="connsiteX1" fmla="*/ 2176098 w 6126139"/>
                <a:gd name="connsiteY1" fmla="*/ 6722867 h 6725057"/>
                <a:gd name="connsiteX2" fmla="*/ 2142665 w 6126139"/>
                <a:gd name="connsiteY2" fmla="*/ 6671527 h 6725057"/>
                <a:gd name="connsiteX3" fmla="*/ 1859677 w 6126139"/>
                <a:gd name="connsiteY3" fmla="*/ 5963820 h 6725057"/>
                <a:gd name="connsiteX4" fmla="*/ 1209310 w 6126139"/>
                <a:gd name="connsiteY4" fmla="*/ 5928196 h 6725057"/>
                <a:gd name="connsiteX5" fmla="*/ 495602 w 6126139"/>
                <a:gd name="connsiteY5" fmla="*/ 5616729 h 6725057"/>
                <a:gd name="connsiteX6" fmla="*/ 552752 w 6126139"/>
                <a:gd name="connsiteY6" fmla="*/ 5027703 h 6725057"/>
                <a:gd name="connsiteX7" fmla="*/ 569325 w 6126139"/>
                <a:gd name="connsiteY7" fmla="*/ 4913689 h 6725057"/>
                <a:gd name="connsiteX8" fmla="*/ 465979 w 6126139"/>
                <a:gd name="connsiteY8" fmla="*/ 4759193 h 6725057"/>
                <a:gd name="connsiteX9" fmla="*/ 399495 w 6126139"/>
                <a:gd name="connsiteY9" fmla="*/ 4591458 h 6725057"/>
                <a:gd name="connsiteX10" fmla="*/ 511032 w 6126139"/>
                <a:gd name="connsiteY10" fmla="*/ 4438582 h 6725057"/>
                <a:gd name="connsiteX11" fmla="*/ 363490 w 6126139"/>
                <a:gd name="connsiteY11" fmla="*/ 4273513 h 6725057"/>
                <a:gd name="connsiteX12" fmla="*/ 454549 w 6126139"/>
                <a:gd name="connsiteY12" fmla="*/ 4036341 h 6725057"/>
                <a:gd name="connsiteX13" fmla="*/ 477695 w 6126139"/>
                <a:gd name="connsiteY13" fmla="*/ 3793644 h 6725057"/>
                <a:gd name="connsiteX14" fmla="*/ 386541 w 6126139"/>
                <a:gd name="connsiteY14" fmla="*/ 3771451 h 6725057"/>
                <a:gd name="connsiteX15" fmla="*/ 96314 w 6126139"/>
                <a:gd name="connsiteY15" fmla="*/ 3645911 h 6725057"/>
                <a:gd name="connsiteX16" fmla="*/ 8112 w 6126139"/>
                <a:gd name="connsiteY16" fmla="*/ 3529611 h 6725057"/>
                <a:gd name="connsiteX17" fmla="*/ 57642 w 6126139"/>
                <a:gd name="connsiteY17" fmla="*/ 3296534 h 6725057"/>
                <a:gd name="connsiteX18" fmla="*/ 512842 w 6126139"/>
                <a:gd name="connsiteY18" fmla="*/ 2672551 h 6725057"/>
                <a:gd name="connsiteX19" fmla="*/ 829739 w 6126139"/>
                <a:gd name="connsiteY19" fmla="*/ 2257547 h 6725057"/>
                <a:gd name="connsiteX20" fmla="*/ 834120 w 6126139"/>
                <a:gd name="connsiteY20" fmla="*/ 2216971 h 6725057"/>
                <a:gd name="connsiteX21" fmla="*/ 1065387 w 6126139"/>
                <a:gd name="connsiteY21" fmla="*/ 1136550 h 6725057"/>
                <a:gd name="connsiteX22" fmla="*/ 1956165 w 6126139"/>
                <a:gd name="connsiteY22" fmla="*/ 298350 h 6725057"/>
                <a:gd name="connsiteX23" fmla="*/ 3503978 w 6126139"/>
                <a:gd name="connsiteY23" fmla="*/ 7551 h 6725057"/>
                <a:gd name="connsiteX24" fmla="*/ 5464032 w 6126139"/>
                <a:gd name="connsiteY24" fmla="*/ 777743 h 6725057"/>
                <a:gd name="connsiteX25" fmla="*/ 5967238 w 6126139"/>
                <a:gd name="connsiteY25" fmla="*/ 3418740 h 6725057"/>
                <a:gd name="connsiteX26" fmla="*/ 5624720 w 6126139"/>
                <a:gd name="connsiteY26" fmla="*/ 4085204 h 6725057"/>
                <a:gd name="connsiteX27" fmla="*/ 5268580 w 6126139"/>
                <a:gd name="connsiteY27" fmla="*/ 4724237 h 6725057"/>
                <a:gd name="connsiteX28" fmla="*/ 5352780 w 6126139"/>
                <a:gd name="connsiteY28" fmla="*/ 6013731 h 6725057"/>
                <a:gd name="connsiteX29" fmla="*/ 5400882 w 6126139"/>
                <a:gd name="connsiteY29" fmla="*/ 6292813 h 6725057"/>
                <a:gd name="connsiteX30" fmla="*/ 5303060 w 6126139"/>
                <a:gd name="connsiteY30" fmla="*/ 6518175 h 6725057"/>
                <a:gd name="connsiteX31" fmla="*/ 5056458 w 6126139"/>
                <a:gd name="connsiteY31" fmla="*/ 6629141 h 6725057"/>
                <a:gd name="connsiteX32" fmla="*/ 4201780 w 6126139"/>
                <a:gd name="connsiteY32" fmla="*/ 6537606 h 6725057"/>
                <a:gd name="connsiteX33" fmla="*/ 3504168 w 6126139"/>
                <a:gd name="connsiteY33" fmla="*/ 6062023 h 6725057"/>
                <a:gd name="connsiteX34" fmla="*/ 3196035 w 6126139"/>
                <a:gd name="connsiteY34" fmla="*/ 5247444 h 6725057"/>
                <a:gd name="connsiteX35" fmla="*/ 3196225 w 6126139"/>
                <a:gd name="connsiteY35" fmla="*/ 4708520 h 6725057"/>
                <a:gd name="connsiteX36" fmla="*/ 3280902 w 6126139"/>
                <a:gd name="connsiteY36" fmla="*/ 4708425 h 6725057"/>
                <a:gd name="connsiteX37" fmla="*/ 3265377 w 6126139"/>
                <a:gd name="connsiteY37" fmla="*/ 5088187 h 6725057"/>
                <a:gd name="connsiteX38" fmla="*/ 3635709 w 6126139"/>
                <a:gd name="connsiteY38" fmla="*/ 6097170 h 6725057"/>
                <a:gd name="connsiteX39" fmla="*/ 4317127 w 6126139"/>
                <a:gd name="connsiteY39" fmla="*/ 6482932 h 6725057"/>
                <a:gd name="connsiteX40" fmla="*/ 5247244 w 6126139"/>
                <a:gd name="connsiteY40" fmla="*/ 6454548 h 6725057"/>
                <a:gd name="connsiteX41" fmla="*/ 5312490 w 6126139"/>
                <a:gd name="connsiteY41" fmla="*/ 6278716 h 6725057"/>
                <a:gd name="connsiteX42" fmla="*/ 5179711 w 6126139"/>
                <a:gd name="connsiteY42" fmla="*/ 5377652 h 6725057"/>
                <a:gd name="connsiteX43" fmla="*/ 5250101 w 6126139"/>
                <a:gd name="connsiteY43" fmla="*/ 4534308 h 6725057"/>
                <a:gd name="connsiteX44" fmla="*/ 5631673 w 6126139"/>
                <a:gd name="connsiteY44" fmla="*/ 3916230 h 6725057"/>
                <a:gd name="connsiteX45" fmla="*/ 5932853 w 6126139"/>
                <a:gd name="connsiteY45" fmla="*/ 3243670 h 6725057"/>
                <a:gd name="connsiteX46" fmla="*/ 5303917 w 6126139"/>
                <a:gd name="connsiteY46" fmla="*/ 746691 h 6725057"/>
                <a:gd name="connsiteX47" fmla="*/ 3209084 w 6126139"/>
                <a:gd name="connsiteY47" fmla="*/ 85466 h 6725057"/>
                <a:gd name="connsiteX48" fmla="*/ 1982169 w 6126139"/>
                <a:gd name="connsiteY48" fmla="*/ 383789 h 6725057"/>
                <a:gd name="connsiteX49" fmla="*/ 1173210 w 6126139"/>
                <a:gd name="connsiteY49" fmla="*/ 1118262 h 6725057"/>
                <a:gd name="connsiteX50" fmla="*/ 890889 w 6126139"/>
                <a:gd name="connsiteY50" fmla="*/ 2059332 h 6725057"/>
                <a:gd name="connsiteX51" fmla="*/ 909844 w 6126139"/>
                <a:gd name="connsiteY51" fmla="*/ 2294695 h 6725057"/>
                <a:gd name="connsiteX52" fmla="*/ 849456 w 6126139"/>
                <a:gd name="connsiteY52" fmla="*/ 2389087 h 6725057"/>
                <a:gd name="connsiteX53" fmla="*/ 412925 w 6126139"/>
                <a:gd name="connsiteY53" fmla="*/ 2916296 h 6725057"/>
                <a:gd name="connsiteX54" fmla="*/ 90599 w 6126139"/>
                <a:gd name="connsiteY54" fmla="*/ 3448172 h 6725057"/>
                <a:gd name="connsiteX55" fmla="*/ 93933 w 6126139"/>
                <a:gd name="connsiteY55" fmla="*/ 3512847 h 6725057"/>
                <a:gd name="connsiteX56" fmla="*/ 147558 w 6126139"/>
                <a:gd name="connsiteY56" fmla="*/ 3579331 h 6725057"/>
                <a:gd name="connsiteX57" fmla="*/ 327962 w 6126139"/>
                <a:gd name="connsiteY57" fmla="*/ 3670867 h 6725057"/>
                <a:gd name="connsiteX58" fmla="*/ 576183 w 6126139"/>
                <a:gd name="connsiteY58" fmla="*/ 3769546 h 6725057"/>
                <a:gd name="connsiteX59" fmla="*/ 496554 w 6126139"/>
                <a:gd name="connsiteY59" fmla="*/ 4125019 h 6725057"/>
                <a:gd name="connsiteX60" fmla="*/ 446453 w 6126139"/>
                <a:gd name="connsiteY60" fmla="*/ 4265512 h 6725057"/>
                <a:gd name="connsiteX61" fmla="*/ 599139 w 6126139"/>
                <a:gd name="connsiteY61" fmla="*/ 4450107 h 6725057"/>
                <a:gd name="connsiteX62" fmla="*/ 486267 w 6126139"/>
                <a:gd name="connsiteY62" fmla="*/ 4641655 h 6725057"/>
                <a:gd name="connsiteX63" fmla="*/ 546370 w 6126139"/>
                <a:gd name="connsiteY63" fmla="*/ 4717855 h 6725057"/>
                <a:gd name="connsiteX64" fmla="*/ 546942 w 6126139"/>
                <a:gd name="connsiteY64" fmla="*/ 5328217 h 6725057"/>
                <a:gd name="connsiteX65" fmla="*/ 541608 w 6126139"/>
                <a:gd name="connsiteY65" fmla="*/ 5507382 h 6725057"/>
                <a:gd name="connsiteX66" fmla="*/ 939181 w 6126139"/>
                <a:gd name="connsiteY66" fmla="*/ 5820945 h 6725057"/>
                <a:gd name="connsiteX67" fmla="*/ 1403334 w 6126139"/>
                <a:gd name="connsiteY67" fmla="*/ 5838185 h 6725057"/>
                <a:gd name="connsiteX68" fmla="*/ 1929591 w 6126139"/>
                <a:gd name="connsiteY68" fmla="*/ 5900384 h 6725057"/>
                <a:gd name="connsiteX69" fmla="*/ 2225247 w 6126139"/>
                <a:gd name="connsiteY69" fmla="*/ 6706579 h 6725057"/>
                <a:gd name="connsiteX70" fmla="*/ 2224866 w 6126139"/>
                <a:gd name="connsiteY70" fmla="*/ 6724963 h 6725057"/>
                <a:gd name="connsiteX71" fmla="*/ 2177431 w 6126139"/>
                <a:gd name="connsiteY71" fmla="*/ 6725058 h 6725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126139" h="6725057">
                  <a:moveTo>
                    <a:pt x="2177431" y="6725058"/>
                  </a:moveTo>
                  <a:cubicBezTo>
                    <a:pt x="2176955" y="6724296"/>
                    <a:pt x="2176669" y="6723058"/>
                    <a:pt x="2176098" y="6722867"/>
                  </a:cubicBezTo>
                  <a:cubicBezTo>
                    <a:pt x="2139141" y="6711152"/>
                    <a:pt x="2139903" y="6711247"/>
                    <a:pt x="2142665" y="6671527"/>
                  </a:cubicBezTo>
                  <a:cubicBezTo>
                    <a:pt x="2158572" y="6437593"/>
                    <a:pt x="2095230" y="6076786"/>
                    <a:pt x="1859677" y="5963820"/>
                  </a:cubicBezTo>
                  <a:cubicBezTo>
                    <a:pt x="1660414" y="5868284"/>
                    <a:pt x="1420479" y="5926863"/>
                    <a:pt x="1209310" y="5928196"/>
                  </a:cubicBezTo>
                  <a:cubicBezTo>
                    <a:pt x="933942" y="5929911"/>
                    <a:pt x="646668" y="5869808"/>
                    <a:pt x="495602" y="5616729"/>
                  </a:cubicBezTo>
                  <a:cubicBezTo>
                    <a:pt x="385017" y="5431563"/>
                    <a:pt x="497507" y="5212679"/>
                    <a:pt x="552752" y="5027703"/>
                  </a:cubicBezTo>
                  <a:cubicBezTo>
                    <a:pt x="563801" y="4990555"/>
                    <a:pt x="575040" y="4951979"/>
                    <a:pt x="569325" y="4913689"/>
                  </a:cubicBezTo>
                  <a:cubicBezTo>
                    <a:pt x="559991" y="4851300"/>
                    <a:pt x="509223" y="4805104"/>
                    <a:pt x="465979" y="4759193"/>
                  </a:cubicBezTo>
                  <a:cubicBezTo>
                    <a:pt x="422736" y="4713283"/>
                    <a:pt x="382159" y="4652037"/>
                    <a:pt x="399495" y="4591458"/>
                  </a:cubicBezTo>
                  <a:cubicBezTo>
                    <a:pt x="417021" y="4530212"/>
                    <a:pt x="486458" y="4497256"/>
                    <a:pt x="511032" y="4438582"/>
                  </a:cubicBezTo>
                  <a:cubicBezTo>
                    <a:pt x="436737" y="4416103"/>
                    <a:pt x="377587" y="4349809"/>
                    <a:pt x="363490" y="4273513"/>
                  </a:cubicBezTo>
                  <a:cubicBezTo>
                    <a:pt x="344916" y="4172358"/>
                    <a:pt x="408924" y="4114922"/>
                    <a:pt x="454549" y="4036341"/>
                  </a:cubicBezTo>
                  <a:cubicBezTo>
                    <a:pt x="485505" y="3982905"/>
                    <a:pt x="553514" y="3839078"/>
                    <a:pt x="477695" y="3793644"/>
                  </a:cubicBezTo>
                  <a:cubicBezTo>
                    <a:pt x="450644" y="3777451"/>
                    <a:pt x="417783" y="3775546"/>
                    <a:pt x="386541" y="3771451"/>
                  </a:cubicBezTo>
                  <a:cubicBezTo>
                    <a:pt x="280623" y="3757639"/>
                    <a:pt x="178896" y="3713538"/>
                    <a:pt x="96314" y="3645911"/>
                  </a:cubicBezTo>
                  <a:cubicBezTo>
                    <a:pt x="58119" y="3614574"/>
                    <a:pt x="22971" y="3576664"/>
                    <a:pt x="8112" y="3529611"/>
                  </a:cubicBezTo>
                  <a:cubicBezTo>
                    <a:pt x="-16462" y="3451696"/>
                    <a:pt x="19066" y="3368543"/>
                    <a:pt x="57642" y="3296534"/>
                  </a:cubicBezTo>
                  <a:cubicBezTo>
                    <a:pt x="180515" y="3067458"/>
                    <a:pt x="350060" y="2873243"/>
                    <a:pt x="512842" y="2672551"/>
                  </a:cubicBezTo>
                  <a:cubicBezTo>
                    <a:pt x="622570" y="2537296"/>
                    <a:pt x="734203" y="2403661"/>
                    <a:pt x="829739" y="2257547"/>
                  </a:cubicBezTo>
                  <a:cubicBezTo>
                    <a:pt x="838883" y="2243545"/>
                    <a:pt x="840883" y="2232592"/>
                    <a:pt x="834120" y="2216971"/>
                  </a:cubicBezTo>
                  <a:cubicBezTo>
                    <a:pt x="689912" y="1883310"/>
                    <a:pt x="888794" y="1421061"/>
                    <a:pt x="1065387" y="1136550"/>
                  </a:cubicBezTo>
                  <a:cubicBezTo>
                    <a:pt x="1282748" y="786125"/>
                    <a:pt x="1593263" y="494088"/>
                    <a:pt x="1956165" y="298350"/>
                  </a:cubicBezTo>
                  <a:cubicBezTo>
                    <a:pt x="2426796" y="44508"/>
                    <a:pt x="2976865" y="-25215"/>
                    <a:pt x="3503978" y="7551"/>
                  </a:cubicBezTo>
                  <a:cubicBezTo>
                    <a:pt x="4206447" y="51271"/>
                    <a:pt x="4951207" y="275013"/>
                    <a:pt x="5464032" y="777743"/>
                  </a:cubicBezTo>
                  <a:cubicBezTo>
                    <a:pt x="6165168" y="1465067"/>
                    <a:pt x="6267371" y="2522056"/>
                    <a:pt x="5967238" y="3418740"/>
                  </a:cubicBezTo>
                  <a:cubicBezTo>
                    <a:pt x="5886466" y="3659913"/>
                    <a:pt x="5770452" y="3877559"/>
                    <a:pt x="5624720" y="4085204"/>
                  </a:cubicBezTo>
                  <a:cubicBezTo>
                    <a:pt x="5484702" y="4284562"/>
                    <a:pt x="5331254" y="4484492"/>
                    <a:pt x="5268580" y="4724237"/>
                  </a:cubicBezTo>
                  <a:cubicBezTo>
                    <a:pt x="5163329" y="5126858"/>
                    <a:pt x="5284296" y="5611586"/>
                    <a:pt x="5352780" y="6013731"/>
                  </a:cubicBezTo>
                  <a:cubicBezTo>
                    <a:pt x="5368592" y="6106790"/>
                    <a:pt x="5388023" y="6199373"/>
                    <a:pt x="5400882" y="6292813"/>
                  </a:cubicBezTo>
                  <a:cubicBezTo>
                    <a:pt x="5413741" y="6385968"/>
                    <a:pt x="5373259" y="6459977"/>
                    <a:pt x="5303060" y="6518175"/>
                  </a:cubicBezTo>
                  <a:cubicBezTo>
                    <a:pt x="5231337" y="6577706"/>
                    <a:pt x="5145422" y="6607805"/>
                    <a:pt x="5056458" y="6629141"/>
                  </a:cubicBezTo>
                  <a:cubicBezTo>
                    <a:pt x="4772613" y="6697245"/>
                    <a:pt x="4470289" y="6638857"/>
                    <a:pt x="4201780" y="6537606"/>
                  </a:cubicBezTo>
                  <a:cubicBezTo>
                    <a:pt x="3936603" y="6437498"/>
                    <a:pt x="3664950" y="6303100"/>
                    <a:pt x="3504168" y="6062023"/>
                  </a:cubicBezTo>
                  <a:cubicBezTo>
                    <a:pt x="3338815" y="5814087"/>
                    <a:pt x="3237183" y="5542243"/>
                    <a:pt x="3196035" y="5247444"/>
                  </a:cubicBezTo>
                  <a:cubicBezTo>
                    <a:pt x="3170889" y="5067708"/>
                    <a:pt x="3170222" y="4888162"/>
                    <a:pt x="3196225" y="4708520"/>
                  </a:cubicBezTo>
                  <a:cubicBezTo>
                    <a:pt x="3226229" y="4707472"/>
                    <a:pt x="3252708" y="4705758"/>
                    <a:pt x="3280902" y="4708425"/>
                  </a:cubicBezTo>
                  <a:cubicBezTo>
                    <a:pt x="3263376" y="4834536"/>
                    <a:pt x="3256804" y="4961218"/>
                    <a:pt x="3265377" y="5088187"/>
                  </a:cubicBezTo>
                  <a:cubicBezTo>
                    <a:pt x="3290427" y="5460424"/>
                    <a:pt x="3406728" y="5799704"/>
                    <a:pt x="3635709" y="6097170"/>
                  </a:cubicBezTo>
                  <a:cubicBezTo>
                    <a:pt x="3788109" y="6295100"/>
                    <a:pt x="4084146" y="6415210"/>
                    <a:pt x="4317127" y="6482932"/>
                  </a:cubicBezTo>
                  <a:cubicBezTo>
                    <a:pt x="4580684" y="6559608"/>
                    <a:pt x="5014738" y="6644953"/>
                    <a:pt x="5247244" y="6454548"/>
                  </a:cubicBezTo>
                  <a:cubicBezTo>
                    <a:pt x="5303060" y="6408828"/>
                    <a:pt x="5325634" y="6353583"/>
                    <a:pt x="5312490" y="6278716"/>
                  </a:cubicBezTo>
                  <a:cubicBezTo>
                    <a:pt x="5259531" y="5978774"/>
                    <a:pt x="5217049" y="5679022"/>
                    <a:pt x="5179711" y="5377652"/>
                  </a:cubicBezTo>
                  <a:cubicBezTo>
                    <a:pt x="5143040" y="5081900"/>
                    <a:pt x="5130467" y="4816724"/>
                    <a:pt x="5250101" y="4534308"/>
                  </a:cubicBezTo>
                  <a:cubicBezTo>
                    <a:pt x="5345161" y="4309994"/>
                    <a:pt x="5496894" y="4117113"/>
                    <a:pt x="5631673" y="3916230"/>
                  </a:cubicBezTo>
                  <a:cubicBezTo>
                    <a:pt x="5774738" y="3702966"/>
                    <a:pt x="5862559" y="3489320"/>
                    <a:pt x="5932853" y="3243670"/>
                  </a:cubicBezTo>
                  <a:cubicBezTo>
                    <a:pt x="6184123" y="2365751"/>
                    <a:pt x="6018578" y="1365150"/>
                    <a:pt x="5303917" y="746691"/>
                  </a:cubicBezTo>
                  <a:cubicBezTo>
                    <a:pt x="4742419" y="260821"/>
                    <a:pt x="3936889" y="74988"/>
                    <a:pt x="3209084" y="85466"/>
                  </a:cubicBezTo>
                  <a:cubicBezTo>
                    <a:pt x="2777982" y="91752"/>
                    <a:pt x="2365169" y="178811"/>
                    <a:pt x="1982169" y="383789"/>
                  </a:cubicBezTo>
                  <a:cubicBezTo>
                    <a:pt x="1651365" y="560859"/>
                    <a:pt x="1373807" y="798317"/>
                    <a:pt x="1173210" y="1118262"/>
                  </a:cubicBezTo>
                  <a:cubicBezTo>
                    <a:pt x="1004808" y="1386867"/>
                    <a:pt x="820976" y="1732434"/>
                    <a:pt x="890889" y="2059332"/>
                  </a:cubicBezTo>
                  <a:cubicBezTo>
                    <a:pt x="907558" y="2137437"/>
                    <a:pt x="936895" y="2219447"/>
                    <a:pt x="909844" y="2294695"/>
                  </a:cubicBezTo>
                  <a:cubicBezTo>
                    <a:pt x="897176" y="2330032"/>
                    <a:pt x="873078" y="2359941"/>
                    <a:pt x="849456" y="2389087"/>
                  </a:cubicBezTo>
                  <a:cubicBezTo>
                    <a:pt x="699246" y="2560823"/>
                    <a:pt x="551133" y="2734749"/>
                    <a:pt x="412925" y="2916296"/>
                  </a:cubicBezTo>
                  <a:cubicBezTo>
                    <a:pt x="300720" y="3063553"/>
                    <a:pt x="118888" y="3258148"/>
                    <a:pt x="90599" y="3448172"/>
                  </a:cubicBezTo>
                  <a:cubicBezTo>
                    <a:pt x="87360" y="3469698"/>
                    <a:pt x="86884" y="3492273"/>
                    <a:pt x="93933" y="3512847"/>
                  </a:cubicBezTo>
                  <a:cubicBezTo>
                    <a:pt x="103362" y="3540184"/>
                    <a:pt x="124984" y="3561329"/>
                    <a:pt x="147558" y="3579331"/>
                  </a:cubicBezTo>
                  <a:cubicBezTo>
                    <a:pt x="200517" y="3621813"/>
                    <a:pt x="262335" y="3653150"/>
                    <a:pt x="327962" y="3670867"/>
                  </a:cubicBezTo>
                  <a:cubicBezTo>
                    <a:pt x="404638" y="3691536"/>
                    <a:pt x="526939" y="3696584"/>
                    <a:pt x="576183" y="3769546"/>
                  </a:cubicBezTo>
                  <a:cubicBezTo>
                    <a:pt x="640382" y="3864891"/>
                    <a:pt x="550656" y="4042342"/>
                    <a:pt x="496554" y="4125019"/>
                  </a:cubicBezTo>
                  <a:cubicBezTo>
                    <a:pt x="468360" y="4167976"/>
                    <a:pt x="433023" y="4215887"/>
                    <a:pt x="446453" y="4265512"/>
                  </a:cubicBezTo>
                  <a:cubicBezTo>
                    <a:pt x="468075" y="4345427"/>
                    <a:pt x="601044" y="4367335"/>
                    <a:pt x="599139" y="4450107"/>
                  </a:cubicBezTo>
                  <a:cubicBezTo>
                    <a:pt x="597424" y="4527069"/>
                    <a:pt x="473218" y="4565740"/>
                    <a:pt x="486267" y="4641655"/>
                  </a:cubicBezTo>
                  <a:cubicBezTo>
                    <a:pt x="491887" y="4674230"/>
                    <a:pt x="521796" y="4695757"/>
                    <a:pt x="546370" y="4717855"/>
                  </a:cubicBezTo>
                  <a:cubicBezTo>
                    <a:pt x="749253" y="4899877"/>
                    <a:pt x="594852" y="5120381"/>
                    <a:pt x="546942" y="5328217"/>
                  </a:cubicBezTo>
                  <a:cubicBezTo>
                    <a:pt x="533226" y="5387653"/>
                    <a:pt x="524367" y="5448136"/>
                    <a:pt x="541608" y="5507382"/>
                  </a:cubicBezTo>
                  <a:cubicBezTo>
                    <a:pt x="592662" y="5683499"/>
                    <a:pt x="769255" y="5783892"/>
                    <a:pt x="939181" y="5820945"/>
                  </a:cubicBezTo>
                  <a:cubicBezTo>
                    <a:pt x="1090914" y="5853997"/>
                    <a:pt x="1248172" y="5844757"/>
                    <a:pt x="1403334" y="5838185"/>
                  </a:cubicBezTo>
                  <a:cubicBezTo>
                    <a:pt x="1576118" y="5830946"/>
                    <a:pt x="1772428" y="5812372"/>
                    <a:pt x="1929591" y="5900384"/>
                  </a:cubicBezTo>
                  <a:cubicBezTo>
                    <a:pt x="2183051" y="6042306"/>
                    <a:pt x="2250583" y="6444547"/>
                    <a:pt x="2225247" y="6706579"/>
                  </a:cubicBezTo>
                  <a:cubicBezTo>
                    <a:pt x="2224675" y="6712675"/>
                    <a:pt x="2224961" y="6718771"/>
                    <a:pt x="2224866" y="6724963"/>
                  </a:cubicBezTo>
                  <a:cubicBezTo>
                    <a:pt x="2208959" y="6725058"/>
                    <a:pt x="2193147" y="6725058"/>
                    <a:pt x="2177431" y="67250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81E6E18-BDE5-4875-BD13-797F7AC9EBAC}"/>
                </a:ext>
              </a:extLst>
            </p:cNvPr>
            <p:cNvSpPr/>
            <p:nvPr/>
          </p:nvSpPr>
          <p:spPr>
            <a:xfrm>
              <a:off x="5925620" y="4385213"/>
              <a:ext cx="776730" cy="131447"/>
            </a:xfrm>
            <a:custGeom>
              <a:avLst/>
              <a:gdLst>
                <a:gd name="connsiteX0" fmla="*/ 751118 w 776730"/>
                <a:gd name="connsiteY0" fmla="*/ 2 h 131447"/>
                <a:gd name="connsiteX1" fmla="*/ 776550 w 776730"/>
                <a:gd name="connsiteY1" fmla="*/ 24576 h 131447"/>
                <a:gd name="connsiteX2" fmla="*/ 776550 w 776730"/>
                <a:gd name="connsiteY2" fmla="*/ 103348 h 131447"/>
                <a:gd name="connsiteX3" fmla="*/ 748927 w 776730"/>
                <a:gd name="connsiteY3" fmla="*/ 131446 h 131447"/>
                <a:gd name="connsiteX4" fmla="*/ 24170 w 776730"/>
                <a:gd name="connsiteY4" fmla="*/ 131351 h 131447"/>
                <a:gd name="connsiteX5" fmla="*/ 262 w 776730"/>
                <a:gd name="connsiteY5" fmla="*/ 107824 h 131447"/>
                <a:gd name="connsiteX6" fmla="*/ 167 w 776730"/>
                <a:gd name="connsiteY6" fmla="*/ 26481 h 131447"/>
                <a:gd name="connsiteX7" fmla="*/ 26265 w 776730"/>
                <a:gd name="connsiteY7" fmla="*/ 97 h 131447"/>
                <a:gd name="connsiteX8" fmla="*/ 751118 w 776730"/>
                <a:gd name="connsiteY8" fmla="*/ 2 h 13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6730" h="131447">
                  <a:moveTo>
                    <a:pt x="751118" y="2"/>
                  </a:moveTo>
                  <a:cubicBezTo>
                    <a:pt x="770263" y="-94"/>
                    <a:pt x="777883" y="4288"/>
                    <a:pt x="776550" y="24576"/>
                  </a:cubicBezTo>
                  <a:cubicBezTo>
                    <a:pt x="774835" y="50770"/>
                    <a:pt x="774835" y="77154"/>
                    <a:pt x="776550" y="103348"/>
                  </a:cubicBezTo>
                  <a:cubicBezTo>
                    <a:pt x="777978" y="124969"/>
                    <a:pt x="771120" y="131542"/>
                    <a:pt x="748927" y="131446"/>
                  </a:cubicBezTo>
                  <a:cubicBezTo>
                    <a:pt x="587002" y="130494"/>
                    <a:pt x="103799" y="130494"/>
                    <a:pt x="24170" y="131351"/>
                  </a:cubicBezTo>
                  <a:cubicBezTo>
                    <a:pt x="6072" y="131542"/>
                    <a:pt x="-690" y="126589"/>
                    <a:pt x="262" y="107824"/>
                  </a:cubicBezTo>
                  <a:cubicBezTo>
                    <a:pt x="1691" y="80773"/>
                    <a:pt x="1881" y="53532"/>
                    <a:pt x="167" y="26481"/>
                  </a:cubicBezTo>
                  <a:cubicBezTo>
                    <a:pt x="-1167" y="5907"/>
                    <a:pt x="5310" y="-94"/>
                    <a:pt x="26265" y="97"/>
                  </a:cubicBezTo>
                  <a:cubicBezTo>
                    <a:pt x="147995" y="954"/>
                    <a:pt x="631198" y="859"/>
                    <a:pt x="751118" y="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801BFAB-0C5E-473E-8C51-2B90DAAB0247}"/>
                </a:ext>
              </a:extLst>
            </p:cNvPr>
            <p:cNvSpPr/>
            <p:nvPr/>
          </p:nvSpPr>
          <p:spPr>
            <a:xfrm>
              <a:off x="5925624" y="4127274"/>
              <a:ext cx="776759" cy="128687"/>
            </a:xfrm>
            <a:custGeom>
              <a:avLst/>
              <a:gdLst>
                <a:gd name="connsiteX0" fmla="*/ 750829 w 776759"/>
                <a:gd name="connsiteY0" fmla="*/ 3 h 128687"/>
                <a:gd name="connsiteX1" fmla="*/ 776451 w 776759"/>
                <a:gd name="connsiteY1" fmla="*/ 27340 h 128687"/>
                <a:gd name="connsiteX2" fmla="*/ 776546 w 776759"/>
                <a:gd name="connsiteY2" fmla="*/ 100778 h 128687"/>
                <a:gd name="connsiteX3" fmla="*/ 748828 w 776759"/>
                <a:gd name="connsiteY3" fmla="*/ 128686 h 128687"/>
                <a:gd name="connsiteX4" fmla="*/ 24452 w 776759"/>
                <a:gd name="connsiteY4" fmla="*/ 128496 h 128687"/>
                <a:gd name="connsiteX5" fmla="*/ 259 w 776759"/>
                <a:gd name="connsiteY5" fmla="*/ 105350 h 128687"/>
                <a:gd name="connsiteX6" fmla="*/ 163 w 776759"/>
                <a:gd name="connsiteY6" fmla="*/ 26673 h 128687"/>
                <a:gd name="connsiteX7" fmla="*/ 26357 w 776759"/>
                <a:gd name="connsiteY7" fmla="*/ 99 h 128687"/>
                <a:gd name="connsiteX8" fmla="*/ 750829 w 776759"/>
                <a:gd name="connsiteY8" fmla="*/ 3 h 128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6759" h="128687">
                  <a:moveTo>
                    <a:pt x="750829" y="3"/>
                  </a:moveTo>
                  <a:cubicBezTo>
                    <a:pt x="772831" y="-187"/>
                    <a:pt x="777594" y="7719"/>
                    <a:pt x="776451" y="27340"/>
                  </a:cubicBezTo>
                  <a:cubicBezTo>
                    <a:pt x="775117" y="51724"/>
                    <a:pt x="774736" y="76394"/>
                    <a:pt x="776546" y="100778"/>
                  </a:cubicBezTo>
                  <a:cubicBezTo>
                    <a:pt x="778165" y="122781"/>
                    <a:pt x="770736" y="128781"/>
                    <a:pt x="748828" y="128686"/>
                  </a:cubicBezTo>
                  <a:cubicBezTo>
                    <a:pt x="574711" y="127829"/>
                    <a:pt x="91794" y="127734"/>
                    <a:pt x="24452" y="128496"/>
                  </a:cubicBezTo>
                  <a:cubicBezTo>
                    <a:pt x="6831" y="128686"/>
                    <a:pt x="-789" y="124400"/>
                    <a:pt x="259" y="105350"/>
                  </a:cubicBezTo>
                  <a:cubicBezTo>
                    <a:pt x="1782" y="79156"/>
                    <a:pt x="1973" y="52772"/>
                    <a:pt x="163" y="26673"/>
                  </a:cubicBezTo>
                  <a:cubicBezTo>
                    <a:pt x="-1170" y="5909"/>
                    <a:pt x="5497" y="-92"/>
                    <a:pt x="26357" y="99"/>
                  </a:cubicBezTo>
                  <a:cubicBezTo>
                    <a:pt x="147134" y="956"/>
                    <a:pt x="630147" y="1051"/>
                    <a:pt x="750829" y="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55D1736-1755-4456-BCF8-9804E453671D}"/>
                </a:ext>
              </a:extLst>
            </p:cNvPr>
            <p:cNvSpPr/>
            <p:nvPr/>
          </p:nvSpPr>
          <p:spPr>
            <a:xfrm>
              <a:off x="6055020" y="4643056"/>
              <a:ext cx="517365" cy="131170"/>
            </a:xfrm>
            <a:custGeom>
              <a:avLst/>
              <a:gdLst>
                <a:gd name="connsiteX0" fmla="*/ 25454 w 517365"/>
                <a:gd name="connsiteY0" fmla="*/ 131159 h 131170"/>
                <a:gd name="connsiteX1" fmla="*/ 117 w 517365"/>
                <a:gd name="connsiteY1" fmla="*/ 106299 h 131170"/>
                <a:gd name="connsiteX2" fmla="*/ 308 w 517365"/>
                <a:gd name="connsiteY2" fmla="*/ 19717 h 131170"/>
                <a:gd name="connsiteX3" fmla="*/ 19834 w 517365"/>
                <a:gd name="connsiteY3" fmla="*/ 0 h 131170"/>
                <a:gd name="connsiteX4" fmla="*/ 497322 w 517365"/>
                <a:gd name="connsiteY4" fmla="*/ 0 h 131170"/>
                <a:gd name="connsiteX5" fmla="*/ 517229 w 517365"/>
                <a:gd name="connsiteY5" fmla="*/ 19050 h 131170"/>
                <a:gd name="connsiteX6" fmla="*/ 517325 w 517365"/>
                <a:gd name="connsiteY6" fmla="*/ 110871 h 131170"/>
                <a:gd name="connsiteX7" fmla="*/ 495608 w 517365"/>
                <a:gd name="connsiteY7" fmla="*/ 130874 h 131170"/>
                <a:gd name="connsiteX8" fmla="*/ 25454 w 517365"/>
                <a:gd name="connsiteY8" fmla="*/ 131159 h 131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7365" h="131170">
                  <a:moveTo>
                    <a:pt x="25454" y="131159"/>
                  </a:moveTo>
                  <a:cubicBezTo>
                    <a:pt x="6118" y="131445"/>
                    <a:pt x="-1026" y="126397"/>
                    <a:pt x="117" y="106299"/>
                  </a:cubicBezTo>
                  <a:cubicBezTo>
                    <a:pt x="1736" y="77534"/>
                    <a:pt x="1165" y="48578"/>
                    <a:pt x="308" y="19717"/>
                  </a:cubicBezTo>
                  <a:cubicBezTo>
                    <a:pt x="-73" y="5048"/>
                    <a:pt x="4879" y="0"/>
                    <a:pt x="19834" y="0"/>
                  </a:cubicBezTo>
                  <a:cubicBezTo>
                    <a:pt x="178996" y="381"/>
                    <a:pt x="338159" y="381"/>
                    <a:pt x="497322" y="0"/>
                  </a:cubicBezTo>
                  <a:cubicBezTo>
                    <a:pt x="511610" y="0"/>
                    <a:pt x="517705" y="3715"/>
                    <a:pt x="517229" y="19050"/>
                  </a:cubicBezTo>
                  <a:cubicBezTo>
                    <a:pt x="516277" y="49625"/>
                    <a:pt x="516086" y="80296"/>
                    <a:pt x="517325" y="110871"/>
                  </a:cubicBezTo>
                  <a:cubicBezTo>
                    <a:pt x="517991" y="128111"/>
                    <a:pt x="510467" y="130874"/>
                    <a:pt x="495608" y="130874"/>
                  </a:cubicBezTo>
                  <a:cubicBezTo>
                    <a:pt x="416836" y="130874"/>
                    <a:pt x="75269" y="130302"/>
                    <a:pt x="25454" y="1311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49D88A7-DE03-47BB-A83D-475C5667F8CD}"/>
                </a:ext>
              </a:extLst>
            </p:cNvPr>
            <p:cNvSpPr/>
            <p:nvPr/>
          </p:nvSpPr>
          <p:spPr>
            <a:xfrm>
              <a:off x="5147286" y="1162502"/>
              <a:ext cx="2325139" cy="2834763"/>
            </a:xfrm>
            <a:custGeom>
              <a:avLst/>
              <a:gdLst>
                <a:gd name="connsiteX0" fmla="*/ 2301359 w 2325139"/>
                <a:gd name="connsiteY0" fmla="*/ 902042 h 2834763"/>
                <a:gd name="connsiteX1" fmla="*/ 1949886 w 2325139"/>
                <a:gd name="connsiteY1" fmla="*/ 307015 h 2834763"/>
                <a:gd name="connsiteX2" fmla="*/ 971002 w 2325139"/>
                <a:gd name="connsiteY2" fmla="*/ 15836 h 2834763"/>
                <a:gd name="connsiteX3" fmla="*/ 242720 w 2325139"/>
                <a:gd name="connsiteY3" fmla="*/ 442270 h 2834763"/>
                <a:gd name="connsiteX4" fmla="*/ 6405 w 2325139"/>
                <a:gd name="connsiteY4" fmla="*/ 1229987 h 2834763"/>
                <a:gd name="connsiteX5" fmla="*/ 249483 w 2325139"/>
                <a:gd name="connsiteY5" fmla="*/ 1818633 h 2834763"/>
                <a:gd name="connsiteX6" fmla="*/ 495800 w 2325139"/>
                <a:gd name="connsiteY6" fmla="*/ 2180678 h 2834763"/>
                <a:gd name="connsiteX7" fmla="*/ 644485 w 2325139"/>
                <a:gd name="connsiteY7" fmla="*/ 2806756 h 2834763"/>
                <a:gd name="connsiteX8" fmla="*/ 671250 w 2325139"/>
                <a:gd name="connsiteY8" fmla="*/ 2834760 h 2834763"/>
                <a:gd name="connsiteX9" fmla="*/ 1162264 w 2325139"/>
                <a:gd name="connsiteY9" fmla="*/ 2834188 h 2834763"/>
                <a:gd name="connsiteX10" fmla="*/ 1653278 w 2325139"/>
                <a:gd name="connsiteY10" fmla="*/ 2834760 h 2834763"/>
                <a:gd name="connsiteX11" fmla="*/ 1681567 w 2325139"/>
                <a:gd name="connsiteY11" fmla="*/ 2805327 h 2834763"/>
                <a:gd name="connsiteX12" fmla="*/ 1702712 w 2325139"/>
                <a:gd name="connsiteY12" fmla="*/ 2525959 h 2834763"/>
                <a:gd name="connsiteX13" fmla="*/ 1892546 w 2325139"/>
                <a:gd name="connsiteY13" fmla="*/ 2067140 h 2834763"/>
                <a:gd name="connsiteX14" fmla="*/ 2127718 w 2325139"/>
                <a:gd name="connsiteY14" fmla="*/ 1741670 h 2834763"/>
                <a:gd name="connsiteX15" fmla="*/ 2301359 w 2325139"/>
                <a:gd name="connsiteY15" fmla="*/ 902042 h 2834763"/>
                <a:gd name="connsiteX16" fmla="*/ 1992272 w 2325139"/>
                <a:gd name="connsiteY16" fmla="*/ 1704809 h 2834763"/>
                <a:gd name="connsiteX17" fmla="*/ 1679948 w 2325139"/>
                <a:gd name="connsiteY17" fmla="*/ 2179059 h 2834763"/>
                <a:gd name="connsiteX18" fmla="*/ 1552694 w 2325139"/>
                <a:gd name="connsiteY18" fmla="*/ 2678550 h 2834763"/>
                <a:gd name="connsiteX19" fmla="*/ 1524595 w 2325139"/>
                <a:gd name="connsiteY19" fmla="*/ 2706648 h 2834763"/>
                <a:gd name="connsiteX20" fmla="*/ 1448490 w 2325139"/>
                <a:gd name="connsiteY20" fmla="*/ 2706553 h 2834763"/>
                <a:gd name="connsiteX21" fmla="*/ 1423630 w 2325139"/>
                <a:gd name="connsiteY21" fmla="*/ 2681407 h 2834763"/>
                <a:gd name="connsiteX22" fmla="*/ 1424106 w 2325139"/>
                <a:gd name="connsiteY22" fmla="*/ 2250687 h 2834763"/>
                <a:gd name="connsiteX23" fmla="*/ 1423916 w 2325139"/>
                <a:gd name="connsiteY23" fmla="*/ 1827776 h 2834763"/>
                <a:gd name="connsiteX24" fmla="*/ 1434393 w 2325139"/>
                <a:gd name="connsiteY24" fmla="*/ 1782628 h 2834763"/>
                <a:gd name="connsiteX25" fmla="*/ 1669185 w 2325139"/>
                <a:gd name="connsiteY25" fmla="*/ 1313522 h 2834763"/>
                <a:gd name="connsiteX26" fmla="*/ 1653754 w 2325139"/>
                <a:gd name="connsiteY26" fmla="*/ 1286852 h 2834763"/>
                <a:gd name="connsiteX27" fmla="*/ 1561838 w 2325139"/>
                <a:gd name="connsiteY27" fmla="*/ 1286566 h 2834763"/>
                <a:gd name="connsiteX28" fmla="*/ 1535549 w 2325139"/>
                <a:gd name="connsiteY28" fmla="*/ 1302949 h 2834763"/>
                <a:gd name="connsiteX29" fmla="*/ 1298567 w 2325139"/>
                <a:gd name="connsiteY29" fmla="*/ 1791582 h 2834763"/>
                <a:gd name="connsiteX30" fmla="*/ 1292947 w 2325139"/>
                <a:gd name="connsiteY30" fmla="*/ 1827300 h 2834763"/>
                <a:gd name="connsiteX31" fmla="*/ 1293423 w 2325139"/>
                <a:gd name="connsiteY31" fmla="*/ 2675692 h 2834763"/>
                <a:gd name="connsiteX32" fmla="*/ 1263705 w 2325139"/>
                <a:gd name="connsiteY32" fmla="*/ 2706744 h 2834763"/>
                <a:gd name="connsiteX33" fmla="*/ 1061489 w 2325139"/>
                <a:gd name="connsiteY33" fmla="*/ 2706553 h 2834763"/>
                <a:gd name="connsiteX34" fmla="*/ 1035391 w 2325139"/>
                <a:gd name="connsiteY34" fmla="*/ 2679883 h 2834763"/>
                <a:gd name="connsiteX35" fmla="*/ 1036058 w 2325139"/>
                <a:gd name="connsiteY35" fmla="*/ 1828919 h 2834763"/>
                <a:gd name="connsiteX36" fmla="*/ 1025389 w 2325139"/>
                <a:gd name="connsiteY36" fmla="*/ 1781199 h 2834763"/>
                <a:gd name="connsiteX37" fmla="*/ 797742 w 2325139"/>
                <a:gd name="connsiteY37" fmla="*/ 1311426 h 2834763"/>
                <a:gd name="connsiteX38" fmla="*/ 758118 w 2325139"/>
                <a:gd name="connsiteY38" fmla="*/ 1286376 h 2834763"/>
                <a:gd name="connsiteX39" fmla="*/ 671536 w 2325139"/>
                <a:gd name="connsiteY39" fmla="*/ 1286566 h 2834763"/>
                <a:gd name="connsiteX40" fmla="*/ 657915 w 2325139"/>
                <a:gd name="connsiteY40" fmla="*/ 1310188 h 2834763"/>
                <a:gd name="connsiteX41" fmla="*/ 891944 w 2325139"/>
                <a:gd name="connsiteY41" fmla="*/ 1776913 h 2834763"/>
                <a:gd name="connsiteX42" fmla="*/ 905184 w 2325139"/>
                <a:gd name="connsiteY42" fmla="*/ 1831968 h 2834763"/>
                <a:gd name="connsiteX43" fmla="*/ 905470 w 2325139"/>
                <a:gd name="connsiteY43" fmla="*/ 2675120 h 2834763"/>
                <a:gd name="connsiteX44" fmla="*/ 873561 w 2325139"/>
                <a:gd name="connsiteY44" fmla="*/ 2706744 h 2834763"/>
                <a:gd name="connsiteX45" fmla="*/ 797456 w 2325139"/>
                <a:gd name="connsiteY45" fmla="*/ 2706458 h 2834763"/>
                <a:gd name="connsiteX46" fmla="*/ 777073 w 2325139"/>
                <a:gd name="connsiteY46" fmla="*/ 2687503 h 2834763"/>
                <a:gd name="connsiteX47" fmla="*/ 498371 w 2325139"/>
                <a:gd name="connsiteY47" fmla="*/ 1926170 h 2834763"/>
                <a:gd name="connsiteX48" fmla="*/ 317206 w 2325139"/>
                <a:gd name="connsiteY48" fmla="*/ 1681377 h 2834763"/>
                <a:gd name="connsiteX49" fmla="*/ 445031 w 2325139"/>
                <a:gd name="connsiteY49" fmla="*/ 423125 h 2834763"/>
                <a:gd name="connsiteX50" fmla="*/ 844129 w 2325139"/>
                <a:gd name="connsiteY50" fmla="*/ 178237 h 2834763"/>
                <a:gd name="connsiteX51" fmla="*/ 1855112 w 2325139"/>
                <a:gd name="connsiteY51" fmla="*/ 399026 h 2834763"/>
                <a:gd name="connsiteX52" fmla="*/ 2128861 w 2325139"/>
                <a:gd name="connsiteY52" fmla="*/ 778217 h 2834763"/>
                <a:gd name="connsiteX53" fmla="*/ 1992272 w 2325139"/>
                <a:gd name="connsiteY53" fmla="*/ 1704809 h 283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325139" h="2834763">
                  <a:moveTo>
                    <a:pt x="2301359" y="902042"/>
                  </a:moveTo>
                  <a:cubicBezTo>
                    <a:pt x="2251353" y="664488"/>
                    <a:pt x="2130480" y="467702"/>
                    <a:pt x="1949886" y="307015"/>
                  </a:cubicBezTo>
                  <a:cubicBezTo>
                    <a:pt x="1669185" y="57174"/>
                    <a:pt x="1341524" y="-41505"/>
                    <a:pt x="971002" y="15836"/>
                  </a:cubicBezTo>
                  <a:cubicBezTo>
                    <a:pt x="673917" y="61841"/>
                    <a:pt x="431411" y="210146"/>
                    <a:pt x="242720" y="442270"/>
                  </a:cubicBezTo>
                  <a:cubicBezTo>
                    <a:pt x="56507" y="671251"/>
                    <a:pt x="-24456" y="935093"/>
                    <a:pt x="6405" y="1229987"/>
                  </a:cubicBezTo>
                  <a:cubicBezTo>
                    <a:pt x="29456" y="1449539"/>
                    <a:pt x="114514" y="1644420"/>
                    <a:pt x="249483" y="1818633"/>
                  </a:cubicBezTo>
                  <a:cubicBezTo>
                    <a:pt x="339018" y="1934171"/>
                    <a:pt x="426077" y="2052185"/>
                    <a:pt x="495800" y="2180678"/>
                  </a:cubicBezTo>
                  <a:cubicBezTo>
                    <a:pt x="601337" y="2375178"/>
                    <a:pt x="648009" y="2585586"/>
                    <a:pt x="644485" y="2806756"/>
                  </a:cubicBezTo>
                  <a:cubicBezTo>
                    <a:pt x="644104" y="2828283"/>
                    <a:pt x="648676" y="2834950"/>
                    <a:pt x="671250" y="2834760"/>
                  </a:cubicBezTo>
                  <a:cubicBezTo>
                    <a:pt x="834889" y="2833807"/>
                    <a:pt x="998624" y="2834188"/>
                    <a:pt x="1162264" y="2834188"/>
                  </a:cubicBezTo>
                  <a:cubicBezTo>
                    <a:pt x="1325903" y="2834188"/>
                    <a:pt x="1489638" y="2833617"/>
                    <a:pt x="1653278" y="2834760"/>
                  </a:cubicBezTo>
                  <a:cubicBezTo>
                    <a:pt x="1677185" y="2834950"/>
                    <a:pt x="1682519" y="2828092"/>
                    <a:pt x="1681567" y="2805327"/>
                  </a:cubicBezTo>
                  <a:cubicBezTo>
                    <a:pt x="1677471" y="2711411"/>
                    <a:pt x="1684234" y="2618161"/>
                    <a:pt x="1702712" y="2525959"/>
                  </a:cubicBezTo>
                  <a:cubicBezTo>
                    <a:pt x="1735860" y="2360605"/>
                    <a:pt x="1789866" y="2204204"/>
                    <a:pt x="1892546" y="2067140"/>
                  </a:cubicBezTo>
                  <a:cubicBezTo>
                    <a:pt x="1972841" y="1959984"/>
                    <a:pt x="2053899" y="1853208"/>
                    <a:pt x="2127718" y="1741670"/>
                  </a:cubicBezTo>
                  <a:cubicBezTo>
                    <a:pt x="2297168" y="1485734"/>
                    <a:pt x="2365557" y="1206747"/>
                    <a:pt x="2301359" y="902042"/>
                  </a:cubicBezTo>
                  <a:close/>
                  <a:moveTo>
                    <a:pt x="1992272" y="1704809"/>
                  </a:moveTo>
                  <a:cubicBezTo>
                    <a:pt x="1878830" y="1856637"/>
                    <a:pt x="1766625" y="2009609"/>
                    <a:pt x="1679948" y="2179059"/>
                  </a:cubicBezTo>
                  <a:cubicBezTo>
                    <a:pt x="1599842" y="2335650"/>
                    <a:pt x="1559266" y="2503004"/>
                    <a:pt x="1552694" y="2678550"/>
                  </a:cubicBezTo>
                  <a:cubicBezTo>
                    <a:pt x="1551932" y="2699504"/>
                    <a:pt x="1547074" y="2708363"/>
                    <a:pt x="1524595" y="2706648"/>
                  </a:cubicBezTo>
                  <a:cubicBezTo>
                    <a:pt x="1499354" y="2704648"/>
                    <a:pt x="1473827" y="2705029"/>
                    <a:pt x="1448490" y="2706553"/>
                  </a:cubicBezTo>
                  <a:cubicBezTo>
                    <a:pt x="1428678" y="2707791"/>
                    <a:pt x="1423535" y="2700933"/>
                    <a:pt x="1423630" y="2681407"/>
                  </a:cubicBezTo>
                  <a:cubicBezTo>
                    <a:pt x="1424487" y="2537865"/>
                    <a:pt x="1424106" y="2394228"/>
                    <a:pt x="1424106" y="2250687"/>
                  </a:cubicBezTo>
                  <a:cubicBezTo>
                    <a:pt x="1424106" y="2109717"/>
                    <a:pt x="1424297" y="1968746"/>
                    <a:pt x="1423916" y="1827776"/>
                  </a:cubicBezTo>
                  <a:cubicBezTo>
                    <a:pt x="1423916" y="1811584"/>
                    <a:pt x="1427059" y="1797201"/>
                    <a:pt x="1434393" y="1782628"/>
                  </a:cubicBezTo>
                  <a:cubicBezTo>
                    <a:pt x="1512974" y="1626418"/>
                    <a:pt x="1591079" y="1469922"/>
                    <a:pt x="1669185" y="1313522"/>
                  </a:cubicBezTo>
                  <a:cubicBezTo>
                    <a:pt x="1682424" y="1287042"/>
                    <a:pt x="1682329" y="1286947"/>
                    <a:pt x="1653754" y="1286852"/>
                  </a:cubicBezTo>
                  <a:cubicBezTo>
                    <a:pt x="1623083" y="1286756"/>
                    <a:pt x="1592413" y="1287423"/>
                    <a:pt x="1561838" y="1286566"/>
                  </a:cubicBezTo>
                  <a:cubicBezTo>
                    <a:pt x="1548503" y="1286185"/>
                    <a:pt x="1541359" y="1291138"/>
                    <a:pt x="1535549" y="1302949"/>
                  </a:cubicBezTo>
                  <a:cubicBezTo>
                    <a:pt x="1456872" y="1465922"/>
                    <a:pt x="1377815" y="1628799"/>
                    <a:pt x="1298567" y="1791582"/>
                  </a:cubicBezTo>
                  <a:cubicBezTo>
                    <a:pt x="1292852" y="1803297"/>
                    <a:pt x="1292947" y="1815108"/>
                    <a:pt x="1292947" y="1827300"/>
                  </a:cubicBezTo>
                  <a:cubicBezTo>
                    <a:pt x="1292947" y="2110097"/>
                    <a:pt x="1292661" y="2392895"/>
                    <a:pt x="1293423" y="2675692"/>
                  </a:cubicBezTo>
                  <a:cubicBezTo>
                    <a:pt x="1293519" y="2698743"/>
                    <a:pt x="1288851" y="2707410"/>
                    <a:pt x="1263705" y="2706744"/>
                  </a:cubicBezTo>
                  <a:cubicBezTo>
                    <a:pt x="1196363" y="2704934"/>
                    <a:pt x="1128927" y="2705315"/>
                    <a:pt x="1061489" y="2706553"/>
                  </a:cubicBezTo>
                  <a:cubicBezTo>
                    <a:pt x="1040534" y="2706934"/>
                    <a:pt x="1035391" y="2700267"/>
                    <a:pt x="1035391" y="2679883"/>
                  </a:cubicBezTo>
                  <a:cubicBezTo>
                    <a:pt x="1036058" y="2396228"/>
                    <a:pt x="1035772" y="2112574"/>
                    <a:pt x="1036058" y="1828919"/>
                  </a:cubicBezTo>
                  <a:cubicBezTo>
                    <a:pt x="1036058" y="1811870"/>
                    <a:pt x="1032914" y="1796630"/>
                    <a:pt x="1025389" y="1781199"/>
                  </a:cubicBezTo>
                  <a:cubicBezTo>
                    <a:pt x="948999" y="1624799"/>
                    <a:pt x="872989" y="1468303"/>
                    <a:pt x="797742" y="1311426"/>
                  </a:cubicBezTo>
                  <a:cubicBezTo>
                    <a:pt x="788979" y="1293043"/>
                    <a:pt x="779073" y="1284947"/>
                    <a:pt x="758118" y="1286376"/>
                  </a:cubicBezTo>
                  <a:cubicBezTo>
                    <a:pt x="729353" y="1288376"/>
                    <a:pt x="700301" y="1287899"/>
                    <a:pt x="671536" y="1286566"/>
                  </a:cubicBezTo>
                  <a:cubicBezTo>
                    <a:pt x="649057" y="1285518"/>
                    <a:pt x="649247" y="1292948"/>
                    <a:pt x="657915" y="1310188"/>
                  </a:cubicBezTo>
                  <a:cubicBezTo>
                    <a:pt x="736211" y="1465636"/>
                    <a:pt x="813649" y="1621465"/>
                    <a:pt x="891944" y="1776913"/>
                  </a:cubicBezTo>
                  <a:cubicBezTo>
                    <a:pt x="900898" y="1794629"/>
                    <a:pt x="905184" y="1812060"/>
                    <a:pt x="905184" y="1831968"/>
                  </a:cubicBezTo>
                  <a:cubicBezTo>
                    <a:pt x="904803" y="2113050"/>
                    <a:pt x="904517" y="2394038"/>
                    <a:pt x="905470" y="2675120"/>
                  </a:cubicBezTo>
                  <a:cubicBezTo>
                    <a:pt x="905565" y="2700647"/>
                    <a:pt x="898993" y="2709029"/>
                    <a:pt x="873561" y="2706744"/>
                  </a:cubicBezTo>
                  <a:cubicBezTo>
                    <a:pt x="848415" y="2704553"/>
                    <a:pt x="822793" y="2705696"/>
                    <a:pt x="797456" y="2706458"/>
                  </a:cubicBezTo>
                  <a:cubicBezTo>
                    <a:pt x="783455" y="2706839"/>
                    <a:pt x="777359" y="2703029"/>
                    <a:pt x="777073" y="2687503"/>
                  </a:cubicBezTo>
                  <a:cubicBezTo>
                    <a:pt x="771358" y="2401848"/>
                    <a:pt x="662106" y="2153912"/>
                    <a:pt x="498371" y="1926170"/>
                  </a:cubicBezTo>
                  <a:cubicBezTo>
                    <a:pt x="439126" y="1843778"/>
                    <a:pt x="377880" y="1762721"/>
                    <a:pt x="317206" y="1681377"/>
                  </a:cubicBezTo>
                  <a:cubicBezTo>
                    <a:pt x="27170" y="1292090"/>
                    <a:pt x="84415" y="747070"/>
                    <a:pt x="445031" y="423125"/>
                  </a:cubicBezTo>
                  <a:cubicBezTo>
                    <a:pt x="563998" y="316254"/>
                    <a:pt x="690776" y="224814"/>
                    <a:pt x="844129" y="178237"/>
                  </a:cubicBezTo>
                  <a:cubicBezTo>
                    <a:pt x="1221414" y="63556"/>
                    <a:pt x="1558885" y="137470"/>
                    <a:pt x="1855112" y="399026"/>
                  </a:cubicBezTo>
                  <a:cubicBezTo>
                    <a:pt x="1975127" y="504944"/>
                    <a:pt x="2073044" y="627055"/>
                    <a:pt x="2128861" y="778217"/>
                  </a:cubicBezTo>
                  <a:cubicBezTo>
                    <a:pt x="2252210" y="1111306"/>
                    <a:pt x="2205061" y="1420011"/>
                    <a:pt x="1992272" y="17048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5DEDC741-B3A1-48E4-BE10-8162BABBA2BD}"/>
              </a:ext>
            </a:extLst>
          </p:cNvPr>
          <p:cNvSpPr/>
          <p:nvPr/>
        </p:nvSpPr>
        <p:spPr>
          <a:xfrm>
            <a:off x="5081001" y="2006594"/>
            <a:ext cx="596467" cy="5964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1" dirty="0"/>
              <a:t>1</a:t>
            </a:r>
            <a:endParaRPr lang="ko-KR" altLang="en-US" sz="270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B16F7E-9472-4482-A52E-BEEA5047F7A8}"/>
              </a:ext>
            </a:extLst>
          </p:cNvPr>
          <p:cNvSpPr txBox="1"/>
          <p:nvPr/>
        </p:nvSpPr>
        <p:spPr>
          <a:xfrm>
            <a:off x="5909482" y="1975817"/>
            <a:ext cx="5426148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ID" sz="2000" dirty="0" err="1"/>
              <a:t>Penarikan</a:t>
            </a:r>
            <a:r>
              <a:rPr lang="en-ID" sz="2000" dirty="0"/>
              <a:t> </a:t>
            </a:r>
            <a:r>
              <a:rPr lang="en-ID" sz="2000" dirty="0" err="1"/>
              <a:t>kesimpulan</a:t>
            </a:r>
            <a:r>
              <a:rPr lang="en-ID" sz="2000" dirty="0"/>
              <a:t> yang </a:t>
            </a:r>
            <a:r>
              <a:rPr lang="en-ID" sz="2000" dirty="0" err="1"/>
              <a:t>bergerak</a:t>
            </a:r>
            <a:r>
              <a:rPr lang="en-ID" sz="2000" dirty="0"/>
              <a:t> </a:t>
            </a:r>
            <a:r>
              <a:rPr lang="en-ID" sz="2000" dirty="0" err="1"/>
              <a:t>dari</a:t>
            </a:r>
            <a:r>
              <a:rPr lang="en-ID" sz="2000" dirty="0"/>
              <a:t> </a:t>
            </a:r>
            <a:r>
              <a:rPr lang="en-ID" sz="2000" dirty="0" err="1"/>
              <a:t>pernyataan</a:t>
            </a:r>
            <a:r>
              <a:rPr lang="en-ID" sz="2000" dirty="0"/>
              <a:t> </a:t>
            </a:r>
            <a:r>
              <a:rPr lang="en-ID" sz="2000" dirty="0" err="1"/>
              <a:t>benar</a:t>
            </a:r>
            <a:r>
              <a:rPr lang="en-ID" sz="2000" dirty="0"/>
              <a:t> yang </a:t>
            </a:r>
            <a:r>
              <a:rPr lang="en-ID" sz="2000" dirty="0" err="1"/>
              <a:t>umum</a:t>
            </a:r>
            <a:r>
              <a:rPr lang="en-ID" sz="2000" dirty="0"/>
              <a:t> </a:t>
            </a:r>
            <a:r>
              <a:rPr lang="en-ID" sz="2000" dirty="0" err="1"/>
              <a:t>ke</a:t>
            </a:r>
            <a:r>
              <a:rPr lang="en-ID" sz="2000" dirty="0"/>
              <a:t> </a:t>
            </a:r>
            <a:r>
              <a:rPr lang="en-ID" sz="2000" dirty="0" err="1"/>
              <a:t>khusus</a:t>
            </a:r>
            <a:r>
              <a:rPr lang="en-ID" sz="2000" dirty="0"/>
              <a:t>. </a:t>
            </a:r>
            <a:r>
              <a:rPr lang="en-US" sz="2000" b="1" dirty="0"/>
              <a:t> </a:t>
            </a:r>
            <a:r>
              <a:rPr lang="en-ID" sz="2000" dirty="0"/>
              <a:t>. 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AFB19F-1D73-6875-BE5D-1574B8CE710C}"/>
              </a:ext>
            </a:extLst>
          </p:cNvPr>
          <p:cNvSpPr txBox="1"/>
          <p:nvPr/>
        </p:nvSpPr>
        <p:spPr>
          <a:xfrm>
            <a:off x="5081001" y="2892571"/>
            <a:ext cx="6383118" cy="34778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CONTOH	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000" b="1" dirty="0"/>
              <a:t>UMUM</a:t>
            </a:r>
            <a:r>
              <a:rPr lang="en-ID" sz="2000" dirty="0"/>
              <a:t> :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000" dirty="0" err="1"/>
              <a:t>Semua</a:t>
            </a:r>
            <a:r>
              <a:rPr lang="en-ID" sz="2000" dirty="0"/>
              <a:t> </a:t>
            </a:r>
            <a:r>
              <a:rPr lang="en-ID" sz="2000" dirty="0" err="1"/>
              <a:t>siswa</a:t>
            </a:r>
            <a:r>
              <a:rPr lang="en-ID" sz="2000" dirty="0"/>
              <a:t> SMK </a:t>
            </a:r>
            <a:r>
              <a:rPr lang="en-ID" sz="2000" dirty="0" err="1"/>
              <a:t>harus</a:t>
            </a:r>
            <a:r>
              <a:rPr lang="en-ID" sz="2000" dirty="0"/>
              <a:t> </a:t>
            </a:r>
            <a:r>
              <a:rPr lang="en-ID" sz="2000" dirty="0" err="1"/>
              <a:t>disiplin</a:t>
            </a:r>
            <a:r>
              <a:rPr lang="en-ID" sz="2000" dirty="0"/>
              <a:t> dan </a:t>
            </a:r>
            <a:r>
              <a:rPr lang="en-ID" sz="2000" dirty="0" err="1"/>
              <a:t>bertanggung</a:t>
            </a:r>
            <a:r>
              <a:rPr lang="en-ID" sz="2000" dirty="0"/>
              <a:t> </a:t>
            </a:r>
            <a:r>
              <a:rPr lang="en-ID" sz="2000" dirty="0" err="1"/>
              <a:t>jawab</a:t>
            </a:r>
            <a:r>
              <a:rPr lang="en-ID" sz="2000" dirty="0"/>
              <a:t>.</a:t>
            </a:r>
          </a:p>
          <a:p>
            <a:pPr algn="just"/>
            <a:endParaRPr lang="en-ID" sz="20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000" b="1" dirty="0"/>
              <a:t>KHUSUS</a:t>
            </a:r>
            <a:r>
              <a:rPr lang="en-ID" sz="2000" dirty="0"/>
              <a:t> :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000" dirty="0"/>
              <a:t>Sandi </a:t>
            </a:r>
            <a:r>
              <a:rPr lang="en-ID" sz="2000" dirty="0" err="1"/>
              <a:t>adalah</a:t>
            </a:r>
            <a:r>
              <a:rPr lang="en-ID" sz="2000" dirty="0"/>
              <a:t> </a:t>
            </a:r>
            <a:r>
              <a:rPr lang="en-ID" sz="2000" dirty="0" err="1"/>
              <a:t>siswa</a:t>
            </a:r>
            <a:r>
              <a:rPr lang="en-ID" sz="2000" dirty="0"/>
              <a:t> SMK.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ID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KESIMPULAN 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000" dirty="0"/>
              <a:t>Sandi </a:t>
            </a:r>
            <a:r>
              <a:rPr lang="en-ID" sz="2000" dirty="0" err="1"/>
              <a:t>harus</a:t>
            </a:r>
            <a:r>
              <a:rPr lang="en-ID" sz="2000" dirty="0"/>
              <a:t> </a:t>
            </a:r>
            <a:r>
              <a:rPr lang="en-ID" sz="2000" dirty="0" err="1"/>
              <a:t>disiplin</a:t>
            </a:r>
            <a:r>
              <a:rPr lang="en-ID" sz="2000" dirty="0"/>
              <a:t> dan </a:t>
            </a:r>
            <a:r>
              <a:rPr lang="en-ID" sz="2000" dirty="0" err="1"/>
              <a:t>bertanggung</a:t>
            </a:r>
            <a:r>
              <a:rPr lang="en-ID" sz="2000" dirty="0"/>
              <a:t> </a:t>
            </a:r>
            <a:r>
              <a:rPr lang="en-ID" sz="2000" dirty="0" err="1"/>
              <a:t>jawab</a:t>
            </a:r>
            <a:r>
              <a:rPr lang="en-ID" sz="2000" dirty="0"/>
              <a:t>. 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405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INDUKTIF</a:t>
            </a:r>
          </a:p>
        </p:txBody>
      </p:sp>
      <p:grpSp>
        <p:nvGrpSpPr>
          <p:cNvPr id="3" name="Graphic 27">
            <a:extLst>
              <a:ext uri="{FF2B5EF4-FFF2-40B4-BE49-F238E27FC236}">
                <a16:creationId xmlns:a16="http://schemas.microsoft.com/office/drawing/2014/main" id="{119FA479-DC2F-4D4C-989B-D308D00E992E}"/>
              </a:ext>
            </a:extLst>
          </p:cNvPr>
          <p:cNvGrpSpPr/>
          <p:nvPr/>
        </p:nvGrpSpPr>
        <p:grpSpPr>
          <a:xfrm flipH="1">
            <a:off x="1003251" y="1999398"/>
            <a:ext cx="3623513" cy="3977763"/>
            <a:chOff x="3033791" y="66648"/>
            <a:chExt cx="6126139" cy="6725057"/>
          </a:xfrm>
          <a:solidFill>
            <a:schemeClr val="accent2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3834E26-E635-4E80-8756-99EE9082C698}"/>
                </a:ext>
              </a:extLst>
            </p:cNvPr>
            <p:cNvSpPr/>
            <p:nvPr/>
          </p:nvSpPr>
          <p:spPr>
            <a:xfrm>
              <a:off x="3033791" y="66648"/>
              <a:ext cx="6126139" cy="6725057"/>
            </a:xfrm>
            <a:custGeom>
              <a:avLst/>
              <a:gdLst>
                <a:gd name="connsiteX0" fmla="*/ 2177431 w 6126139"/>
                <a:gd name="connsiteY0" fmla="*/ 6725058 h 6725057"/>
                <a:gd name="connsiteX1" fmla="*/ 2176098 w 6126139"/>
                <a:gd name="connsiteY1" fmla="*/ 6722867 h 6725057"/>
                <a:gd name="connsiteX2" fmla="*/ 2142665 w 6126139"/>
                <a:gd name="connsiteY2" fmla="*/ 6671527 h 6725057"/>
                <a:gd name="connsiteX3" fmla="*/ 1859677 w 6126139"/>
                <a:gd name="connsiteY3" fmla="*/ 5963820 h 6725057"/>
                <a:gd name="connsiteX4" fmla="*/ 1209310 w 6126139"/>
                <a:gd name="connsiteY4" fmla="*/ 5928196 h 6725057"/>
                <a:gd name="connsiteX5" fmla="*/ 495602 w 6126139"/>
                <a:gd name="connsiteY5" fmla="*/ 5616729 h 6725057"/>
                <a:gd name="connsiteX6" fmla="*/ 552752 w 6126139"/>
                <a:gd name="connsiteY6" fmla="*/ 5027703 h 6725057"/>
                <a:gd name="connsiteX7" fmla="*/ 569325 w 6126139"/>
                <a:gd name="connsiteY7" fmla="*/ 4913689 h 6725057"/>
                <a:gd name="connsiteX8" fmla="*/ 465979 w 6126139"/>
                <a:gd name="connsiteY8" fmla="*/ 4759193 h 6725057"/>
                <a:gd name="connsiteX9" fmla="*/ 399495 w 6126139"/>
                <a:gd name="connsiteY9" fmla="*/ 4591458 h 6725057"/>
                <a:gd name="connsiteX10" fmla="*/ 511032 w 6126139"/>
                <a:gd name="connsiteY10" fmla="*/ 4438582 h 6725057"/>
                <a:gd name="connsiteX11" fmla="*/ 363490 w 6126139"/>
                <a:gd name="connsiteY11" fmla="*/ 4273513 h 6725057"/>
                <a:gd name="connsiteX12" fmla="*/ 454549 w 6126139"/>
                <a:gd name="connsiteY12" fmla="*/ 4036341 h 6725057"/>
                <a:gd name="connsiteX13" fmla="*/ 477695 w 6126139"/>
                <a:gd name="connsiteY13" fmla="*/ 3793644 h 6725057"/>
                <a:gd name="connsiteX14" fmla="*/ 386541 w 6126139"/>
                <a:gd name="connsiteY14" fmla="*/ 3771451 h 6725057"/>
                <a:gd name="connsiteX15" fmla="*/ 96314 w 6126139"/>
                <a:gd name="connsiteY15" fmla="*/ 3645911 h 6725057"/>
                <a:gd name="connsiteX16" fmla="*/ 8112 w 6126139"/>
                <a:gd name="connsiteY16" fmla="*/ 3529611 h 6725057"/>
                <a:gd name="connsiteX17" fmla="*/ 57642 w 6126139"/>
                <a:gd name="connsiteY17" fmla="*/ 3296534 h 6725057"/>
                <a:gd name="connsiteX18" fmla="*/ 512842 w 6126139"/>
                <a:gd name="connsiteY18" fmla="*/ 2672551 h 6725057"/>
                <a:gd name="connsiteX19" fmla="*/ 829739 w 6126139"/>
                <a:gd name="connsiteY19" fmla="*/ 2257547 h 6725057"/>
                <a:gd name="connsiteX20" fmla="*/ 834120 w 6126139"/>
                <a:gd name="connsiteY20" fmla="*/ 2216971 h 6725057"/>
                <a:gd name="connsiteX21" fmla="*/ 1065387 w 6126139"/>
                <a:gd name="connsiteY21" fmla="*/ 1136550 h 6725057"/>
                <a:gd name="connsiteX22" fmla="*/ 1956165 w 6126139"/>
                <a:gd name="connsiteY22" fmla="*/ 298350 h 6725057"/>
                <a:gd name="connsiteX23" fmla="*/ 3503978 w 6126139"/>
                <a:gd name="connsiteY23" fmla="*/ 7551 h 6725057"/>
                <a:gd name="connsiteX24" fmla="*/ 5464032 w 6126139"/>
                <a:gd name="connsiteY24" fmla="*/ 777743 h 6725057"/>
                <a:gd name="connsiteX25" fmla="*/ 5967238 w 6126139"/>
                <a:gd name="connsiteY25" fmla="*/ 3418740 h 6725057"/>
                <a:gd name="connsiteX26" fmla="*/ 5624720 w 6126139"/>
                <a:gd name="connsiteY26" fmla="*/ 4085204 h 6725057"/>
                <a:gd name="connsiteX27" fmla="*/ 5268580 w 6126139"/>
                <a:gd name="connsiteY27" fmla="*/ 4724237 h 6725057"/>
                <a:gd name="connsiteX28" fmla="*/ 5352780 w 6126139"/>
                <a:gd name="connsiteY28" fmla="*/ 6013731 h 6725057"/>
                <a:gd name="connsiteX29" fmla="*/ 5400882 w 6126139"/>
                <a:gd name="connsiteY29" fmla="*/ 6292813 h 6725057"/>
                <a:gd name="connsiteX30" fmla="*/ 5303060 w 6126139"/>
                <a:gd name="connsiteY30" fmla="*/ 6518175 h 6725057"/>
                <a:gd name="connsiteX31" fmla="*/ 5056458 w 6126139"/>
                <a:gd name="connsiteY31" fmla="*/ 6629141 h 6725057"/>
                <a:gd name="connsiteX32" fmla="*/ 4201780 w 6126139"/>
                <a:gd name="connsiteY32" fmla="*/ 6537606 h 6725057"/>
                <a:gd name="connsiteX33" fmla="*/ 3504168 w 6126139"/>
                <a:gd name="connsiteY33" fmla="*/ 6062023 h 6725057"/>
                <a:gd name="connsiteX34" fmla="*/ 3196035 w 6126139"/>
                <a:gd name="connsiteY34" fmla="*/ 5247444 h 6725057"/>
                <a:gd name="connsiteX35" fmla="*/ 3196225 w 6126139"/>
                <a:gd name="connsiteY35" fmla="*/ 4708520 h 6725057"/>
                <a:gd name="connsiteX36" fmla="*/ 3280902 w 6126139"/>
                <a:gd name="connsiteY36" fmla="*/ 4708425 h 6725057"/>
                <a:gd name="connsiteX37" fmla="*/ 3265377 w 6126139"/>
                <a:gd name="connsiteY37" fmla="*/ 5088187 h 6725057"/>
                <a:gd name="connsiteX38" fmla="*/ 3635709 w 6126139"/>
                <a:gd name="connsiteY38" fmla="*/ 6097170 h 6725057"/>
                <a:gd name="connsiteX39" fmla="*/ 4317127 w 6126139"/>
                <a:gd name="connsiteY39" fmla="*/ 6482932 h 6725057"/>
                <a:gd name="connsiteX40" fmla="*/ 5247244 w 6126139"/>
                <a:gd name="connsiteY40" fmla="*/ 6454548 h 6725057"/>
                <a:gd name="connsiteX41" fmla="*/ 5312490 w 6126139"/>
                <a:gd name="connsiteY41" fmla="*/ 6278716 h 6725057"/>
                <a:gd name="connsiteX42" fmla="*/ 5179711 w 6126139"/>
                <a:gd name="connsiteY42" fmla="*/ 5377652 h 6725057"/>
                <a:gd name="connsiteX43" fmla="*/ 5250101 w 6126139"/>
                <a:gd name="connsiteY43" fmla="*/ 4534308 h 6725057"/>
                <a:gd name="connsiteX44" fmla="*/ 5631673 w 6126139"/>
                <a:gd name="connsiteY44" fmla="*/ 3916230 h 6725057"/>
                <a:gd name="connsiteX45" fmla="*/ 5932853 w 6126139"/>
                <a:gd name="connsiteY45" fmla="*/ 3243670 h 6725057"/>
                <a:gd name="connsiteX46" fmla="*/ 5303917 w 6126139"/>
                <a:gd name="connsiteY46" fmla="*/ 746691 h 6725057"/>
                <a:gd name="connsiteX47" fmla="*/ 3209084 w 6126139"/>
                <a:gd name="connsiteY47" fmla="*/ 85466 h 6725057"/>
                <a:gd name="connsiteX48" fmla="*/ 1982169 w 6126139"/>
                <a:gd name="connsiteY48" fmla="*/ 383789 h 6725057"/>
                <a:gd name="connsiteX49" fmla="*/ 1173210 w 6126139"/>
                <a:gd name="connsiteY49" fmla="*/ 1118262 h 6725057"/>
                <a:gd name="connsiteX50" fmla="*/ 890889 w 6126139"/>
                <a:gd name="connsiteY50" fmla="*/ 2059332 h 6725057"/>
                <a:gd name="connsiteX51" fmla="*/ 909844 w 6126139"/>
                <a:gd name="connsiteY51" fmla="*/ 2294695 h 6725057"/>
                <a:gd name="connsiteX52" fmla="*/ 849456 w 6126139"/>
                <a:gd name="connsiteY52" fmla="*/ 2389087 h 6725057"/>
                <a:gd name="connsiteX53" fmla="*/ 412925 w 6126139"/>
                <a:gd name="connsiteY53" fmla="*/ 2916296 h 6725057"/>
                <a:gd name="connsiteX54" fmla="*/ 90599 w 6126139"/>
                <a:gd name="connsiteY54" fmla="*/ 3448172 h 6725057"/>
                <a:gd name="connsiteX55" fmla="*/ 93933 w 6126139"/>
                <a:gd name="connsiteY55" fmla="*/ 3512847 h 6725057"/>
                <a:gd name="connsiteX56" fmla="*/ 147558 w 6126139"/>
                <a:gd name="connsiteY56" fmla="*/ 3579331 h 6725057"/>
                <a:gd name="connsiteX57" fmla="*/ 327962 w 6126139"/>
                <a:gd name="connsiteY57" fmla="*/ 3670867 h 6725057"/>
                <a:gd name="connsiteX58" fmla="*/ 576183 w 6126139"/>
                <a:gd name="connsiteY58" fmla="*/ 3769546 h 6725057"/>
                <a:gd name="connsiteX59" fmla="*/ 496554 w 6126139"/>
                <a:gd name="connsiteY59" fmla="*/ 4125019 h 6725057"/>
                <a:gd name="connsiteX60" fmla="*/ 446453 w 6126139"/>
                <a:gd name="connsiteY60" fmla="*/ 4265512 h 6725057"/>
                <a:gd name="connsiteX61" fmla="*/ 599139 w 6126139"/>
                <a:gd name="connsiteY61" fmla="*/ 4450107 h 6725057"/>
                <a:gd name="connsiteX62" fmla="*/ 486267 w 6126139"/>
                <a:gd name="connsiteY62" fmla="*/ 4641655 h 6725057"/>
                <a:gd name="connsiteX63" fmla="*/ 546370 w 6126139"/>
                <a:gd name="connsiteY63" fmla="*/ 4717855 h 6725057"/>
                <a:gd name="connsiteX64" fmla="*/ 546942 w 6126139"/>
                <a:gd name="connsiteY64" fmla="*/ 5328217 h 6725057"/>
                <a:gd name="connsiteX65" fmla="*/ 541608 w 6126139"/>
                <a:gd name="connsiteY65" fmla="*/ 5507382 h 6725057"/>
                <a:gd name="connsiteX66" fmla="*/ 939181 w 6126139"/>
                <a:gd name="connsiteY66" fmla="*/ 5820945 h 6725057"/>
                <a:gd name="connsiteX67" fmla="*/ 1403334 w 6126139"/>
                <a:gd name="connsiteY67" fmla="*/ 5838185 h 6725057"/>
                <a:gd name="connsiteX68" fmla="*/ 1929591 w 6126139"/>
                <a:gd name="connsiteY68" fmla="*/ 5900384 h 6725057"/>
                <a:gd name="connsiteX69" fmla="*/ 2225247 w 6126139"/>
                <a:gd name="connsiteY69" fmla="*/ 6706579 h 6725057"/>
                <a:gd name="connsiteX70" fmla="*/ 2224866 w 6126139"/>
                <a:gd name="connsiteY70" fmla="*/ 6724963 h 6725057"/>
                <a:gd name="connsiteX71" fmla="*/ 2177431 w 6126139"/>
                <a:gd name="connsiteY71" fmla="*/ 6725058 h 6725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126139" h="6725057">
                  <a:moveTo>
                    <a:pt x="2177431" y="6725058"/>
                  </a:moveTo>
                  <a:cubicBezTo>
                    <a:pt x="2176955" y="6724296"/>
                    <a:pt x="2176669" y="6723058"/>
                    <a:pt x="2176098" y="6722867"/>
                  </a:cubicBezTo>
                  <a:cubicBezTo>
                    <a:pt x="2139141" y="6711152"/>
                    <a:pt x="2139903" y="6711247"/>
                    <a:pt x="2142665" y="6671527"/>
                  </a:cubicBezTo>
                  <a:cubicBezTo>
                    <a:pt x="2158572" y="6437593"/>
                    <a:pt x="2095230" y="6076786"/>
                    <a:pt x="1859677" y="5963820"/>
                  </a:cubicBezTo>
                  <a:cubicBezTo>
                    <a:pt x="1660414" y="5868284"/>
                    <a:pt x="1420479" y="5926863"/>
                    <a:pt x="1209310" y="5928196"/>
                  </a:cubicBezTo>
                  <a:cubicBezTo>
                    <a:pt x="933942" y="5929911"/>
                    <a:pt x="646668" y="5869808"/>
                    <a:pt x="495602" y="5616729"/>
                  </a:cubicBezTo>
                  <a:cubicBezTo>
                    <a:pt x="385017" y="5431563"/>
                    <a:pt x="497507" y="5212679"/>
                    <a:pt x="552752" y="5027703"/>
                  </a:cubicBezTo>
                  <a:cubicBezTo>
                    <a:pt x="563801" y="4990555"/>
                    <a:pt x="575040" y="4951979"/>
                    <a:pt x="569325" y="4913689"/>
                  </a:cubicBezTo>
                  <a:cubicBezTo>
                    <a:pt x="559991" y="4851300"/>
                    <a:pt x="509223" y="4805104"/>
                    <a:pt x="465979" y="4759193"/>
                  </a:cubicBezTo>
                  <a:cubicBezTo>
                    <a:pt x="422736" y="4713283"/>
                    <a:pt x="382159" y="4652037"/>
                    <a:pt x="399495" y="4591458"/>
                  </a:cubicBezTo>
                  <a:cubicBezTo>
                    <a:pt x="417021" y="4530212"/>
                    <a:pt x="486458" y="4497256"/>
                    <a:pt x="511032" y="4438582"/>
                  </a:cubicBezTo>
                  <a:cubicBezTo>
                    <a:pt x="436737" y="4416103"/>
                    <a:pt x="377587" y="4349809"/>
                    <a:pt x="363490" y="4273513"/>
                  </a:cubicBezTo>
                  <a:cubicBezTo>
                    <a:pt x="344916" y="4172358"/>
                    <a:pt x="408924" y="4114922"/>
                    <a:pt x="454549" y="4036341"/>
                  </a:cubicBezTo>
                  <a:cubicBezTo>
                    <a:pt x="485505" y="3982905"/>
                    <a:pt x="553514" y="3839078"/>
                    <a:pt x="477695" y="3793644"/>
                  </a:cubicBezTo>
                  <a:cubicBezTo>
                    <a:pt x="450644" y="3777451"/>
                    <a:pt x="417783" y="3775546"/>
                    <a:pt x="386541" y="3771451"/>
                  </a:cubicBezTo>
                  <a:cubicBezTo>
                    <a:pt x="280623" y="3757639"/>
                    <a:pt x="178896" y="3713538"/>
                    <a:pt x="96314" y="3645911"/>
                  </a:cubicBezTo>
                  <a:cubicBezTo>
                    <a:pt x="58119" y="3614574"/>
                    <a:pt x="22971" y="3576664"/>
                    <a:pt x="8112" y="3529611"/>
                  </a:cubicBezTo>
                  <a:cubicBezTo>
                    <a:pt x="-16462" y="3451696"/>
                    <a:pt x="19066" y="3368543"/>
                    <a:pt x="57642" y="3296534"/>
                  </a:cubicBezTo>
                  <a:cubicBezTo>
                    <a:pt x="180515" y="3067458"/>
                    <a:pt x="350060" y="2873243"/>
                    <a:pt x="512842" y="2672551"/>
                  </a:cubicBezTo>
                  <a:cubicBezTo>
                    <a:pt x="622570" y="2537296"/>
                    <a:pt x="734203" y="2403661"/>
                    <a:pt x="829739" y="2257547"/>
                  </a:cubicBezTo>
                  <a:cubicBezTo>
                    <a:pt x="838883" y="2243545"/>
                    <a:pt x="840883" y="2232592"/>
                    <a:pt x="834120" y="2216971"/>
                  </a:cubicBezTo>
                  <a:cubicBezTo>
                    <a:pt x="689912" y="1883310"/>
                    <a:pt x="888794" y="1421061"/>
                    <a:pt x="1065387" y="1136550"/>
                  </a:cubicBezTo>
                  <a:cubicBezTo>
                    <a:pt x="1282748" y="786125"/>
                    <a:pt x="1593263" y="494088"/>
                    <a:pt x="1956165" y="298350"/>
                  </a:cubicBezTo>
                  <a:cubicBezTo>
                    <a:pt x="2426796" y="44508"/>
                    <a:pt x="2976865" y="-25215"/>
                    <a:pt x="3503978" y="7551"/>
                  </a:cubicBezTo>
                  <a:cubicBezTo>
                    <a:pt x="4206447" y="51271"/>
                    <a:pt x="4951207" y="275013"/>
                    <a:pt x="5464032" y="777743"/>
                  </a:cubicBezTo>
                  <a:cubicBezTo>
                    <a:pt x="6165168" y="1465067"/>
                    <a:pt x="6267371" y="2522056"/>
                    <a:pt x="5967238" y="3418740"/>
                  </a:cubicBezTo>
                  <a:cubicBezTo>
                    <a:pt x="5886466" y="3659913"/>
                    <a:pt x="5770452" y="3877559"/>
                    <a:pt x="5624720" y="4085204"/>
                  </a:cubicBezTo>
                  <a:cubicBezTo>
                    <a:pt x="5484702" y="4284562"/>
                    <a:pt x="5331254" y="4484492"/>
                    <a:pt x="5268580" y="4724237"/>
                  </a:cubicBezTo>
                  <a:cubicBezTo>
                    <a:pt x="5163329" y="5126858"/>
                    <a:pt x="5284296" y="5611586"/>
                    <a:pt x="5352780" y="6013731"/>
                  </a:cubicBezTo>
                  <a:cubicBezTo>
                    <a:pt x="5368592" y="6106790"/>
                    <a:pt x="5388023" y="6199373"/>
                    <a:pt x="5400882" y="6292813"/>
                  </a:cubicBezTo>
                  <a:cubicBezTo>
                    <a:pt x="5413741" y="6385968"/>
                    <a:pt x="5373259" y="6459977"/>
                    <a:pt x="5303060" y="6518175"/>
                  </a:cubicBezTo>
                  <a:cubicBezTo>
                    <a:pt x="5231337" y="6577706"/>
                    <a:pt x="5145422" y="6607805"/>
                    <a:pt x="5056458" y="6629141"/>
                  </a:cubicBezTo>
                  <a:cubicBezTo>
                    <a:pt x="4772613" y="6697245"/>
                    <a:pt x="4470289" y="6638857"/>
                    <a:pt x="4201780" y="6537606"/>
                  </a:cubicBezTo>
                  <a:cubicBezTo>
                    <a:pt x="3936603" y="6437498"/>
                    <a:pt x="3664950" y="6303100"/>
                    <a:pt x="3504168" y="6062023"/>
                  </a:cubicBezTo>
                  <a:cubicBezTo>
                    <a:pt x="3338815" y="5814087"/>
                    <a:pt x="3237183" y="5542243"/>
                    <a:pt x="3196035" y="5247444"/>
                  </a:cubicBezTo>
                  <a:cubicBezTo>
                    <a:pt x="3170889" y="5067708"/>
                    <a:pt x="3170222" y="4888162"/>
                    <a:pt x="3196225" y="4708520"/>
                  </a:cubicBezTo>
                  <a:cubicBezTo>
                    <a:pt x="3226229" y="4707472"/>
                    <a:pt x="3252708" y="4705758"/>
                    <a:pt x="3280902" y="4708425"/>
                  </a:cubicBezTo>
                  <a:cubicBezTo>
                    <a:pt x="3263376" y="4834536"/>
                    <a:pt x="3256804" y="4961218"/>
                    <a:pt x="3265377" y="5088187"/>
                  </a:cubicBezTo>
                  <a:cubicBezTo>
                    <a:pt x="3290427" y="5460424"/>
                    <a:pt x="3406728" y="5799704"/>
                    <a:pt x="3635709" y="6097170"/>
                  </a:cubicBezTo>
                  <a:cubicBezTo>
                    <a:pt x="3788109" y="6295100"/>
                    <a:pt x="4084146" y="6415210"/>
                    <a:pt x="4317127" y="6482932"/>
                  </a:cubicBezTo>
                  <a:cubicBezTo>
                    <a:pt x="4580684" y="6559608"/>
                    <a:pt x="5014738" y="6644953"/>
                    <a:pt x="5247244" y="6454548"/>
                  </a:cubicBezTo>
                  <a:cubicBezTo>
                    <a:pt x="5303060" y="6408828"/>
                    <a:pt x="5325634" y="6353583"/>
                    <a:pt x="5312490" y="6278716"/>
                  </a:cubicBezTo>
                  <a:cubicBezTo>
                    <a:pt x="5259531" y="5978774"/>
                    <a:pt x="5217049" y="5679022"/>
                    <a:pt x="5179711" y="5377652"/>
                  </a:cubicBezTo>
                  <a:cubicBezTo>
                    <a:pt x="5143040" y="5081900"/>
                    <a:pt x="5130467" y="4816724"/>
                    <a:pt x="5250101" y="4534308"/>
                  </a:cubicBezTo>
                  <a:cubicBezTo>
                    <a:pt x="5345161" y="4309994"/>
                    <a:pt x="5496894" y="4117113"/>
                    <a:pt x="5631673" y="3916230"/>
                  </a:cubicBezTo>
                  <a:cubicBezTo>
                    <a:pt x="5774738" y="3702966"/>
                    <a:pt x="5862559" y="3489320"/>
                    <a:pt x="5932853" y="3243670"/>
                  </a:cubicBezTo>
                  <a:cubicBezTo>
                    <a:pt x="6184123" y="2365751"/>
                    <a:pt x="6018578" y="1365150"/>
                    <a:pt x="5303917" y="746691"/>
                  </a:cubicBezTo>
                  <a:cubicBezTo>
                    <a:pt x="4742419" y="260821"/>
                    <a:pt x="3936889" y="74988"/>
                    <a:pt x="3209084" y="85466"/>
                  </a:cubicBezTo>
                  <a:cubicBezTo>
                    <a:pt x="2777982" y="91752"/>
                    <a:pt x="2365169" y="178811"/>
                    <a:pt x="1982169" y="383789"/>
                  </a:cubicBezTo>
                  <a:cubicBezTo>
                    <a:pt x="1651365" y="560859"/>
                    <a:pt x="1373807" y="798317"/>
                    <a:pt x="1173210" y="1118262"/>
                  </a:cubicBezTo>
                  <a:cubicBezTo>
                    <a:pt x="1004808" y="1386867"/>
                    <a:pt x="820976" y="1732434"/>
                    <a:pt x="890889" y="2059332"/>
                  </a:cubicBezTo>
                  <a:cubicBezTo>
                    <a:pt x="907558" y="2137437"/>
                    <a:pt x="936895" y="2219447"/>
                    <a:pt x="909844" y="2294695"/>
                  </a:cubicBezTo>
                  <a:cubicBezTo>
                    <a:pt x="897176" y="2330032"/>
                    <a:pt x="873078" y="2359941"/>
                    <a:pt x="849456" y="2389087"/>
                  </a:cubicBezTo>
                  <a:cubicBezTo>
                    <a:pt x="699246" y="2560823"/>
                    <a:pt x="551133" y="2734749"/>
                    <a:pt x="412925" y="2916296"/>
                  </a:cubicBezTo>
                  <a:cubicBezTo>
                    <a:pt x="300720" y="3063553"/>
                    <a:pt x="118888" y="3258148"/>
                    <a:pt x="90599" y="3448172"/>
                  </a:cubicBezTo>
                  <a:cubicBezTo>
                    <a:pt x="87360" y="3469698"/>
                    <a:pt x="86884" y="3492273"/>
                    <a:pt x="93933" y="3512847"/>
                  </a:cubicBezTo>
                  <a:cubicBezTo>
                    <a:pt x="103362" y="3540184"/>
                    <a:pt x="124984" y="3561329"/>
                    <a:pt x="147558" y="3579331"/>
                  </a:cubicBezTo>
                  <a:cubicBezTo>
                    <a:pt x="200517" y="3621813"/>
                    <a:pt x="262335" y="3653150"/>
                    <a:pt x="327962" y="3670867"/>
                  </a:cubicBezTo>
                  <a:cubicBezTo>
                    <a:pt x="404638" y="3691536"/>
                    <a:pt x="526939" y="3696584"/>
                    <a:pt x="576183" y="3769546"/>
                  </a:cubicBezTo>
                  <a:cubicBezTo>
                    <a:pt x="640382" y="3864891"/>
                    <a:pt x="550656" y="4042342"/>
                    <a:pt x="496554" y="4125019"/>
                  </a:cubicBezTo>
                  <a:cubicBezTo>
                    <a:pt x="468360" y="4167976"/>
                    <a:pt x="433023" y="4215887"/>
                    <a:pt x="446453" y="4265512"/>
                  </a:cubicBezTo>
                  <a:cubicBezTo>
                    <a:pt x="468075" y="4345427"/>
                    <a:pt x="601044" y="4367335"/>
                    <a:pt x="599139" y="4450107"/>
                  </a:cubicBezTo>
                  <a:cubicBezTo>
                    <a:pt x="597424" y="4527069"/>
                    <a:pt x="473218" y="4565740"/>
                    <a:pt x="486267" y="4641655"/>
                  </a:cubicBezTo>
                  <a:cubicBezTo>
                    <a:pt x="491887" y="4674230"/>
                    <a:pt x="521796" y="4695757"/>
                    <a:pt x="546370" y="4717855"/>
                  </a:cubicBezTo>
                  <a:cubicBezTo>
                    <a:pt x="749253" y="4899877"/>
                    <a:pt x="594852" y="5120381"/>
                    <a:pt x="546942" y="5328217"/>
                  </a:cubicBezTo>
                  <a:cubicBezTo>
                    <a:pt x="533226" y="5387653"/>
                    <a:pt x="524367" y="5448136"/>
                    <a:pt x="541608" y="5507382"/>
                  </a:cubicBezTo>
                  <a:cubicBezTo>
                    <a:pt x="592662" y="5683499"/>
                    <a:pt x="769255" y="5783892"/>
                    <a:pt x="939181" y="5820945"/>
                  </a:cubicBezTo>
                  <a:cubicBezTo>
                    <a:pt x="1090914" y="5853997"/>
                    <a:pt x="1248172" y="5844757"/>
                    <a:pt x="1403334" y="5838185"/>
                  </a:cubicBezTo>
                  <a:cubicBezTo>
                    <a:pt x="1576118" y="5830946"/>
                    <a:pt x="1772428" y="5812372"/>
                    <a:pt x="1929591" y="5900384"/>
                  </a:cubicBezTo>
                  <a:cubicBezTo>
                    <a:pt x="2183051" y="6042306"/>
                    <a:pt x="2250583" y="6444547"/>
                    <a:pt x="2225247" y="6706579"/>
                  </a:cubicBezTo>
                  <a:cubicBezTo>
                    <a:pt x="2224675" y="6712675"/>
                    <a:pt x="2224961" y="6718771"/>
                    <a:pt x="2224866" y="6724963"/>
                  </a:cubicBezTo>
                  <a:cubicBezTo>
                    <a:pt x="2208959" y="6725058"/>
                    <a:pt x="2193147" y="6725058"/>
                    <a:pt x="2177431" y="67250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81E6E18-BDE5-4875-BD13-797F7AC9EBAC}"/>
                </a:ext>
              </a:extLst>
            </p:cNvPr>
            <p:cNvSpPr/>
            <p:nvPr/>
          </p:nvSpPr>
          <p:spPr>
            <a:xfrm>
              <a:off x="5925620" y="4385213"/>
              <a:ext cx="776730" cy="131447"/>
            </a:xfrm>
            <a:custGeom>
              <a:avLst/>
              <a:gdLst>
                <a:gd name="connsiteX0" fmla="*/ 751118 w 776730"/>
                <a:gd name="connsiteY0" fmla="*/ 2 h 131447"/>
                <a:gd name="connsiteX1" fmla="*/ 776550 w 776730"/>
                <a:gd name="connsiteY1" fmla="*/ 24576 h 131447"/>
                <a:gd name="connsiteX2" fmla="*/ 776550 w 776730"/>
                <a:gd name="connsiteY2" fmla="*/ 103348 h 131447"/>
                <a:gd name="connsiteX3" fmla="*/ 748927 w 776730"/>
                <a:gd name="connsiteY3" fmla="*/ 131446 h 131447"/>
                <a:gd name="connsiteX4" fmla="*/ 24170 w 776730"/>
                <a:gd name="connsiteY4" fmla="*/ 131351 h 131447"/>
                <a:gd name="connsiteX5" fmla="*/ 262 w 776730"/>
                <a:gd name="connsiteY5" fmla="*/ 107824 h 131447"/>
                <a:gd name="connsiteX6" fmla="*/ 167 w 776730"/>
                <a:gd name="connsiteY6" fmla="*/ 26481 h 131447"/>
                <a:gd name="connsiteX7" fmla="*/ 26265 w 776730"/>
                <a:gd name="connsiteY7" fmla="*/ 97 h 131447"/>
                <a:gd name="connsiteX8" fmla="*/ 751118 w 776730"/>
                <a:gd name="connsiteY8" fmla="*/ 2 h 13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6730" h="131447">
                  <a:moveTo>
                    <a:pt x="751118" y="2"/>
                  </a:moveTo>
                  <a:cubicBezTo>
                    <a:pt x="770263" y="-94"/>
                    <a:pt x="777883" y="4288"/>
                    <a:pt x="776550" y="24576"/>
                  </a:cubicBezTo>
                  <a:cubicBezTo>
                    <a:pt x="774835" y="50770"/>
                    <a:pt x="774835" y="77154"/>
                    <a:pt x="776550" y="103348"/>
                  </a:cubicBezTo>
                  <a:cubicBezTo>
                    <a:pt x="777978" y="124969"/>
                    <a:pt x="771120" y="131542"/>
                    <a:pt x="748927" y="131446"/>
                  </a:cubicBezTo>
                  <a:cubicBezTo>
                    <a:pt x="587002" y="130494"/>
                    <a:pt x="103799" y="130494"/>
                    <a:pt x="24170" y="131351"/>
                  </a:cubicBezTo>
                  <a:cubicBezTo>
                    <a:pt x="6072" y="131542"/>
                    <a:pt x="-690" y="126589"/>
                    <a:pt x="262" y="107824"/>
                  </a:cubicBezTo>
                  <a:cubicBezTo>
                    <a:pt x="1691" y="80773"/>
                    <a:pt x="1881" y="53532"/>
                    <a:pt x="167" y="26481"/>
                  </a:cubicBezTo>
                  <a:cubicBezTo>
                    <a:pt x="-1167" y="5907"/>
                    <a:pt x="5310" y="-94"/>
                    <a:pt x="26265" y="97"/>
                  </a:cubicBezTo>
                  <a:cubicBezTo>
                    <a:pt x="147995" y="954"/>
                    <a:pt x="631198" y="859"/>
                    <a:pt x="751118" y="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801BFAB-0C5E-473E-8C51-2B90DAAB0247}"/>
                </a:ext>
              </a:extLst>
            </p:cNvPr>
            <p:cNvSpPr/>
            <p:nvPr/>
          </p:nvSpPr>
          <p:spPr>
            <a:xfrm>
              <a:off x="5925624" y="4127274"/>
              <a:ext cx="776759" cy="128687"/>
            </a:xfrm>
            <a:custGeom>
              <a:avLst/>
              <a:gdLst>
                <a:gd name="connsiteX0" fmla="*/ 750829 w 776759"/>
                <a:gd name="connsiteY0" fmla="*/ 3 h 128687"/>
                <a:gd name="connsiteX1" fmla="*/ 776451 w 776759"/>
                <a:gd name="connsiteY1" fmla="*/ 27340 h 128687"/>
                <a:gd name="connsiteX2" fmla="*/ 776546 w 776759"/>
                <a:gd name="connsiteY2" fmla="*/ 100778 h 128687"/>
                <a:gd name="connsiteX3" fmla="*/ 748828 w 776759"/>
                <a:gd name="connsiteY3" fmla="*/ 128686 h 128687"/>
                <a:gd name="connsiteX4" fmla="*/ 24452 w 776759"/>
                <a:gd name="connsiteY4" fmla="*/ 128496 h 128687"/>
                <a:gd name="connsiteX5" fmla="*/ 259 w 776759"/>
                <a:gd name="connsiteY5" fmla="*/ 105350 h 128687"/>
                <a:gd name="connsiteX6" fmla="*/ 163 w 776759"/>
                <a:gd name="connsiteY6" fmla="*/ 26673 h 128687"/>
                <a:gd name="connsiteX7" fmla="*/ 26357 w 776759"/>
                <a:gd name="connsiteY7" fmla="*/ 99 h 128687"/>
                <a:gd name="connsiteX8" fmla="*/ 750829 w 776759"/>
                <a:gd name="connsiteY8" fmla="*/ 3 h 128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6759" h="128687">
                  <a:moveTo>
                    <a:pt x="750829" y="3"/>
                  </a:moveTo>
                  <a:cubicBezTo>
                    <a:pt x="772831" y="-187"/>
                    <a:pt x="777594" y="7719"/>
                    <a:pt x="776451" y="27340"/>
                  </a:cubicBezTo>
                  <a:cubicBezTo>
                    <a:pt x="775117" y="51724"/>
                    <a:pt x="774736" y="76394"/>
                    <a:pt x="776546" y="100778"/>
                  </a:cubicBezTo>
                  <a:cubicBezTo>
                    <a:pt x="778165" y="122781"/>
                    <a:pt x="770736" y="128781"/>
                    <a:pt x="748828" y="128686"/>
                  </a:cubicBezTo>
                  <a:cubicBezTo>
                    <a:pt x="574711" y="127829"/>
                    <a:pt x="91794" y="127734"/>
                    <a:pt x="24452" y="128496"/>
                  </a:cubicBezTo>
                  <a:cubicBezTo>
                    <a:pt x="6831" y="128686"/>
                    <a:pt x="-789" y="124400"/>
                    <a:pt x="259" y="105350"/>
                  </a:cubicBezTo>
                  <a:cubicBezTo>
                    <a:pt x="1782" y="79156"/>
                    <a:pt x="1973" y="52772"/>
                    <a:pt x="163" y="26673"/>
                  </a:cubicBezTo>
                  <a:cubicBezTo>
                    <a:pt x="-1170" y="5909"/>
                    <a:pt x="5497" y="-92"/>
                    <a:pt x="26357" y="99"/>
                  </a:cubicBezTo>
                  <a:cubicBezTo>
                    <a:pt x="147134" y="956"/>
                    <a:pt x="630147" y="1051"/>
                    <a:pt x="750829" y="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55D1736-1755-4456-BCF8-9804E453671D}"/>
                </a:ext>
              </a:extLst>
            </p:cNvPr>
            <p:cNvSpPr/>
            <p:nvPr/>
          </p:nvSpPr>
          <p:spPr>
            <a:xfrm>
              <a:off x="6055020" y="4643056"/>
              <a:ext cx="517365" cy="131170"/>
            </a:xfrm>
            <a:custGeom>
              <a:avLst/>
              <a:gdLst>
                <a:gd name="connsiteX0" fmla="*/ 25454 w 517365"/>
                <a:gd name="connsiteY0" fmla="*/ 131159 h 131170"/>
                <a:gd name="connsiteX1" fmla="*/ 117 w 517365"/>
                <a:gd name="connsiteY1" fmla="*/ 106299 h 131170"/>
                <a:gd name="connsiteX2" fmla="*/ 308 w 517365"/>
                <a:gd name="connsiteY2" fmla="*/ 19717 h 131170"/>
                <a:gd name="connsiteX3" fmla="*/ 19834 w 517365"/>
                <a:gd name="connsiteY3" fmla="*/ 0 h 131170"/>
                <a:gd name="connsiteX4" fmla="*/ 497322 w 517365"/>
                <a:gd name="connsiteY4" fmla="*/ 0 h 131170"/>
                <a:gd name="connsiteX5" fmla="*/ 517229 w 517365"/>
                <a:gd name="connsiteY5" fmla="*/ 19050 h 131170"/>
                <a:gd name="connsiteX6" fmla="*/ 517325 w 517365"/>
                <a:gd name="connsiteY6" fmla="*/ 110871 h 131170"/>
                <a:gd name="connsiteX7" fmla="*/ 495608 w 517365"/>
                <a:gd name="connsiteY7" fmla="*/ 130874 h 131170"/>
                <a:gd name="connsiteX8" fmla="*/ 25454 w 517365"/>
                <a:gd name="connsiteY8" fmla="*/ 131159 h 131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7365" h="131170">
                  <a:moveTo>
                    <a:pt x="25454" y="131159"/>
                  </a:moveTo>
                  <a:cubicBezTo>
                    <a:pt x="6118" y="131445"/>
                    <a:pt x="-1026" y="126397"/>
                    <a:pt x="117" y="106299"/>
                  </a:cubicBezTo>
                  <a:cubicBezTo>
                    <a:pt x="1736" y="77534"/>
                    <a:pt x="1165" y="48578"/>
                    <a:pt x="308" y="19717"/>
                  </a:cubicBezTo>
                  <a:cubicBezTo>
                    <a:pt x="-73" y="5048"/>
                    <a:pt x="4879" y="0"/>
                    <a:pt x="19834" y="0"/>
                  </a:cubicBezTo>
                  <a:cubicBezTo>
                    <a:pt x="178996" y="381"/>
                    <a:pt x="338159" y="381"/>
                    <a:pt x="497322" y="0"/>
                  </a:cubicBezTo>
                  <a:cubicBezTo>
                    <a:pt x="511610" y="0"/>
                    <a:pt x="517705" y="3715"/>
                    <a:pt x="517229" y="19050"/>
                  </a:cubicBezTo>
                  <a:cubicBezTo>
                    <a:pt x="516277" y="49625"/>
                    <a:pt x="516086" y="80296"/>
                    <a:pt x="517325" y="110871"/>
                  </a:cubicBezTo>
                  <a:cubicBezTo>
                    <a:pt x="517991" y="128111"/>
                    <a:pt x="510467" y="130874"/>
                    <a:pt x="495608" y="130874"/>
                  </a:cubicBezTo>
                  <a:cubicBezTo>
                    <a:pt x="416836" y="130874"/>
                    <a:pt x="75269" y="130302"/>
                    <a:pt x="25454" y="1311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49D88A7-DE03-47BB-A83D-475C5667F8CD}"/>
                </a:ext>
              </a:extLst>
            </p:cNvPr>
            <p:cNvSpPr/>
            <p:nvPr/>
          </p:nvSpPr>
          <p:spPr>
            <a:xfrm>
              <a:off x="5147286" y="1162502"/>
              <a:ext cx="2325139" cy="2834763"/>
            </a:xfrm>
            <a:custGeom>
              <a:avLst/>
              <a:gdLst>
                <a:gd name="connsiteX0" fmla="*/ 2301359 w 2325139"/>
                <a:gd name="connsiteY0" fmla="*/ 902042 h 2834763"/>
                <a:gd name="connsiteX1" fmla="*/ 1949886 w 2325139"/>
                <a:gd name="connsiteY1" fmla="*/ 307015 h 2834763"/>
                <a:gd name="connsiteX2" fmla="*/ 971002 w 2325139"/>
                <a:gd name="connsiteY2" fmla="*/ 15836 h 2834763"/>
                <a:gd name="connsiteX3" fmla="*/ 242720 w 2325139"/>
                <a:gd name="connsiteY3" fmla="*/ 442270 h 2834763"/>
                <a:gd name="connsiteX4" fmla="*/ 6405 w 2325139"/>
                <a:gd name="connsiteY4" fmla="*/ 1229987 h 2834763"/>
                <a:gd name="connsiteX5" fmla="*/ 249483 w 2325139"/>
                <a:gd name="connsiteY5" fmla="*/ 1818633 h 2834763"/>
                <a:gd name="connsiteX6" fmla="*/ 495800 w 2325139"/>
                <a:gd name="connsiteY6" fmla="*/ 2180678 h 2834763"/>
                <a:gd name="connsiteX7" fmla="*/ 644485 w 2325139"/>
                <a:gd name="connsiteY7" fmla="*/ 2806756 h 2834763"/>
                <a:gd name="connsiteX8" fmla="*/ 671250 w 2325139"/>
                <a:gd name="connsiteY8" fmla="*/ 2834760 h 2834763"/>
                <a:gd name="connsiteX9" fmla="*/ 1162264 w 2325139"/>
                <a:gd name="connsiteY9" fmla="*/ 2834188 h 2834763"/>
                <a:gd name="connsiteX10" fmla="*/ 1653278 w 2325139"/>
                <a:gd name="connsiteY10" fmla="*/ 2834760 h 2834763"/>
                <a:gd name="connsiteX11" fmla="*/ 1681567 w 2325139"/>
                <a:gd name="connsiteY11" fmla="*/ 2805327 h 2834763"/>
                <a:gd name="connsiteX12" fmla="*/ 1702712 w 2325139"/>
                <a:gd name="connsiteY12" fmla="*/ 2525959 h 2834763"/>
                <a:gd name="connsiteX13" fmla="*/ 1892546 w 2325139"/>
                <a:gd name="connsiteY13" fmla="*/ 2067140 h 2834763"/>
                <a:gd name="connsiteX14" fmla="*/ 2127718 w 2325139"/>
                <a:gd name="connsiteY14" fmla="*/ 1741670 h 2834763"/>
                <a:gd name="connsiteX15" fmla="*/ 2301359 w 2325139"/>
                <a:gd name="connsiteY15" fmla="*/ 902042 h 2834763"/>
                <a:gd name="connsiteX16" fmla="*/ 1992272 w 2325139"/>
                <a:gd name="connsiteY16" fmla="*/ 1704809 h 2834763"/>
                <a:gd name="connsiteX17" fmla="*/ 1679948 w 2325139"/>
                <a:gd name="connsiteY17" fmla="*/ 2179059 h 2834763"/>
                <a:gd name="connsiteX18" fmla="*/ 1552694 w 2325139"/>
                <a:gd name="connsiteY18" fmla="*/ 2678550 h 2834763"/>
                <a:gd name="connsiteX19" fmla="*/ 1524595 w 2325139"/>
                <a:gd name="connsiteY19" fmla="*/ 2706648 h 2834763"/>
                <a:gd name="connsiteX20" fmla="*/ 1448490 w 2325139"/>
                <a:gd name="connsiteY20" fmla="*/ 2706553 h 2834763"/>
                <a:gd name="connsiteX21" fmla="*/ 1423630 w 2325139"/>
                <a:gd name="connsiteY21" fmla="*/ 2681407 h 2834763"/>
                <a:gd name="connsiteX22" fmla="*/ 1424106 w 2325139"/>
                <a:gd name="connsiteY22" fmla="*/ 2250687 h 2834763"/>
                <a:gd name="connsiteX23" fmla="*/ 1423916 w 2325139"/>
                <a:gd name="connsiteY23" fmla="*/ 1827776 h 2834763"/>
                <a:gd name="connsiteX24" fmla="*/ 1434393 w 2325139"/>
                <a:gd name="connsiteY24" fmla="*/ 1782628 h 2834763"/>
                <a:gd name="connsiteX25" fmla="*/ 1669185 w 2325139"/>
                <a:gd name="connsiteY25" fmla="*/ 1313522 h 2834763"/>
                <a:gd name="connsiteX26" fmla="*/ 1653754 w 2325139"/>
                <a:gd name="connsiteY26" fmla="*/ 1286852 h 2834763"/>
                <a:gd name="connsiteX27" fmla="*/ 1561838 w 2325139"/>
                <a:gd name="connsiteY27" fmla="*/ 1286566 h 2834763"/>
                <a:gd name="connsiteX28" fmla="*/ 1535549 w 2325139"/>
                <a:gd name="connsiteY28" fmla="*/ 1302949 h 2834763"/>
                <a:gd name="connsiteX29" fmla="*/ 1298567 w 2325139"/>
                <a:gd name="connsiteY29" fmla="*/ 1791582 h 2834763"/>
                <a:gd name="connsiteX30" fmla="*/ 1292947 w 2325139"/>
                <a:gd name="connsiteY30" fmla="*/ 1827300 h 2834763"/>
                <a:gd name="connsiteX31" fmla="*/ 1293423 w 2325139"/>
                <a:gd name="connsiteY31" fmla="*/ 2675692 h 2834763"/>
                <a:gd name="connsiteX32" fmla="*/ 1263705 w 2325139"/>
                <a:gd name="connsiteY32" fmla="*/ 2706744 h 2834763"/>
                <a:gd name="connsiteX33" fmla="*/ 1061489 w 2325139"/>
                <a:gd name="connsiteY33" fmla="*/ 2706553 h 2834763"/>
                <a:gd name="connsiteX34" fmla="*/ 1035391 w 2325139"/>
                <a:gd name="connsiteY34" fmla="*/ 2679883 h 2834763"/>
                <a:gd name="connsiteX35" fmla="*/ 1036058 w 2325139"/>
                <a:gd name="connsiteY35" fmla="*/ 1828919 h 2834763"/>
                <a:gd name="connsiteX36" fmla="*/ 1025389 w 2325139"/>
                <a:gd name="connsiteY36" fmla="*/ 1781199 h 2834763"/>
                <a:gd name="connsiteX37" fmla="*/ 797742 w 2325139"/>
                <a:gd name="connsiteY37" fmla="*/ 1311426 h 2834763"/>
                <a:gd name="connsiteX38" fmla="*/ 758118 w 2325139"/>
                <a:gd name="connsiteY38" fmla="*/ 1286376 h 2834763"/>
                <a:gd name="connsiteX39" fmla="*/ 671536 w 2325139"/>
                <a:gd name="connsiteY39" fmla="*/ 1286566 h 2834763"/>
                <a:gd name="connsiteX40" fmla="*/ 657915 w 2325139"/>
                <a:gd name="connsiteY40" fmla="*/ 1310188 h 2834763"/>
                <a:gd name="connsiteX41" fmla="*/ 891944 w 2325139"/>
                <a:gd name="connsiteY41" fmla="*/ 1776913 h 2834763"/>
                <a:gd name="connsiteX42" fmla="*/ 905184 w 2325139"/>
                <a:gd name="connsiteY42" fmla="*/ 1831968 h 2834763"/>
                <a:gd name="connsiteX43" fmla="*/ 905470 w 2325139"/>
                <a:gd name="connsiteY43" fmla="*/ 2675120 h 2834763"/>
                <a:gd name="connsiteX44" fmla="*/ 873561 w 2325139"/>
                <a:gd name="connsiteY44" fmla="*/ 2706744 h 2834763"/>
                <a:gd name="connsiteX45" fmla="*/ 797456 w 2325139"/>
                <a:gd name="connsiteY45" fmla="*/ 2706458 h 2834763"/>
                <a:gd name="connsiteX46" fmla="*/ 777073 w 2325139"/>
                <a:gd name="connsiteY46" fmla="*/ 2687503 h 2834763"/>
                <a:gd name="connsiteX47" fmla="*/ 498371 w 2325139"/>
                <a:gd name="connsiteY47" fmla="*/ 1926170 h 2834763"/>
                <a:gd name="connsiteX48" fmla="*/ 317206 w 2325139"/>
                <a:gd name="connsiteY48" fmla="*/ 1681377 h 2834763"/>
                <a:gd name="connsiteX49" fmla="*/ 445031 w 2325139"/>
                <a:gd name="connsiteY49" fmla="*/ 423125 h 2834763"/>
                <a:gd name="connsiteX50" fmla="*/ 844129 w 2325139"/>
                <a:gd name="connsiteY50" fmla="*/ 178237 h 2834763"/>
                <a:gd name="connsiteX51" fmla="*/ 1855112 w 2325139"/>
                <a:gd name="connsiteY51" fmla="*/ 399026 h 2834763"/>
                <a:gd name="connsiteX52" fmla="*/ 2128861 w 2325139"/>
                <a:gd name="connsiteY52" fmla="*/ 778217 h 2834763"/>
                <a:gd name="connsiteX53" fmla="*/ 1992272 w 2325139"/>
                <a:gd name="connsiteY53" fmla="*/ 1704809 h 283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325139" h="2834763">
                  <a:moveTo>
                    <a:pt x="2301359" y="902042"/>
                  </a:moveTo>
                  <a:cubicBezTo>
                    <a:pt x="2251353" y="664488"/>
                    <a:pt x="2130480" y="467702"/>
                    <a:pt x="1949886" y="307015"/>
                  </a:cubicBezTo>
                  <a:cubicBezTo>
                    <a:pt x="1669185" y="57174"/>
                    <a:pt x="1341524" y="-41505"/>
                    <a:pt x="971002" y="15836"/>
                  </a:cubicBezTo>
                  <a:cubicBezTo>
                    <a:pt x="673917" y="61841"/>
                    <a:pt x="431411" y="210146"/>
                    <a:pt x="242720" y="442270"/>
                  </a:cubicBezTo>
                  <a:cubicBezTo>
                    <a:pt x="56507" y="671251"/>
                    <a:pt x="-24456" y="935093"/>
                    <a:pt x="6405" y="1229987"/>
                  </a:cubicBezTo>
                  <a:cubicBezTo>
                    <a:pt x="29456" y="1449539"/>
                    <a:pt x="114514" y="1644420"/>
                    <a:pt x="249483" y="1818633"/>
                  </a:cubicBezTo>
                  <a:cubicBezTo>
                    <a:pt x="339018" y="1934171"/>
                    <a:pt x="426077" y="2052185"/>
                    <a:pt x="495800" y="2180678"/>
                  </a:cubicBezTo>
                  <a:cubicBezTo>
                    <a:pt x="601337" y="2375178"/>
                    <a:pt x="648009" y="2585586"/>
                    <a:pt x="644485" y="2806756"/>
                  </a:cubicBezTo>
                  <a:cubicBezTo>
                    <a:pt x="644104" y="2828283"/>
                    <a:pt x="648676" y="2834950"/>
                    <a:pt x="671250" y="2834760"/>
                  </a:cubicBezTo>
                  <a:cubicBezTo>
                    <a:pt x="834889" y="2833807"/>
                    <a:pt x="998624" y="2834188"/>
                    <a:pt x="1162264" y="2834188"/>
                  </a:cubicBezTo>
                  <a:cubicBezTo>
                    <a:pt x="1325903" y="2834188"/>
                    <a:pt x="1489638" y="2833617"/>
                    <a:pt x="1653278" y="2834760"/>
                  </a:cubicBezTo>
                  <a:cubicBezTo>
                    <a:pt x="1677185" y="2834950"/>
                    <a:pt x="1682519" y="2828092"/>
                    <a:pt x="1681567" y="2805327"/>
                  </a:cubicBezTo>
                  <a:cubicBezTo>
                    <a:pt x="1677471" y="2711411"/>
                    <a:pt x="1684234" y="2618161"/>
                    <a:pt x="1702712" y="2525959"/>
                  </a:cubicBezTo>
                  <a:cubicBezTo>
                    <a:pt x="1735860" y="2360605"/>
                    <a:pt x="1789866" y="2204204"/>
                    <a:pt x="1892546" y="2067140"/>
                  </a:cubicBezTo>
                  <a:cubicBezTo>
                    <a:pt x="1972841" y="1959984"/>
                    <a:pt x="2053899" y="1853208"/>
                    <a:pt x="2127718" y="1741670"/>
                  </a:cubicBezTo>
                  <a:cubicBezTo>
                    <a:pt x="2297168" y="1485734"/>
                    <a:pt x="2365557" y="1206747"/>
                    <a:pt x="2301359" y="902042"/>
                  </a:cubicBezTo>
                  <a:close/>
                  <a:moveTo>
                    <a:pt x="1992272" y="1704809"/>
                  </a:moveTo>
                  <a:cubicBezTo>
                    <a:pt x="1878830" y="1856637"/>
                    <a:pt x="1766625" y="2009609"/>
                    <a:pt x="1679948" y="2179059"/>
                  </a:cubicBezTo>
                  <a:cubicBezTo>
                    <a:pt x="1599842" y="2335650"/>
                    <a:pt x="1559266" y="2503004"/>
                    <a:pt x="1552694" y="2678550"/>
                  </a:cubicBezTo>
                  <a:cubicBezTo>
                    <a:pt x="1551932" y="2699504"/>
                    <a:pt x="1547074" y="2708363"/>
                    <a:pt x="1524595" y="2706648"/>
                  </a:cubicBezTo>
                  <a:cubicBezTo>
                    <a:pt x="1499354" y="2704648"/>
                    <a:pt x="1473827" y="2705029"/>
                    <a:pt x="1448490" y="2706553"/>
                  </a:cubicBezTo>
                  <a:cubicBezTo>
                    <a:pt x="1428678" y="2707791"/>
                    <a:pt x="1423535" y="2700933"/>
                    <a:pt x="1423630" y="2681407"/>
                  </a:cubicBezTo>
                  <a:cubicBezTo>
                    <a:pt x="1424487" y="2537865"/>
                    <a:pt x="1424106" y="2394228"/>
                    <a:pt x="1424106" y="2250687"/>
                  </a:cubicBezTo>
                  <a:cubicBezTo>
                    <a:pt x="1424106" y="2109717"/>
                    <a:pt x="1424297" y="1968746"/>
                    <a:pt x="1423916" y="1827776"/>
                  </a:cubicBezTo>
                  <a:cubicBezTo>
                    <a:pt x="1423916" y="1811584"/>
                    <a:pt x="1427059" y="1797201"/>
                    <a:pt x="1434393" y="1782628"/>
                  </a:cubicBezTo>
                  <a:cubicBezTo>
                    <a:pt x="1512974" y="1626418"/>
                    <a:pt x="1591079" y="1469922"/>
                    <a:pt x="1669185" y="1313522"/>
                  </a:cubicBezTo>
                  <a:cubicBezTo>
                    <a:pt x="1682424" y="1287042"/>
                    <a:pt x="1682329" y="1286947"/>
                    <a:pt x="1653754" y="1286852"/>
                  </a:cubicBezTo>
                  <a:cubicBezTo>
                    <a:pt x="1623083" y="1286756"/>
                    <a:pt x="1592413" y="1287423"/>
                    <a:pt x="1561838" y="1286566"/>
                  </a:cubicBezTo>
                  <a:cubicBezTo>
                    <a:pt x="1548503" y="1286185"/>
                    <a:pt x="1541359" y="1291138"/>
                    <a:pt x="1535549" y="1302949"/>
                  </a:cubicBezTo>
                  <a:cubicBezTo>
                    <a:pt x="1456872" y="1465922"/>
                    <a:pt x="1377815" y="1628799"/>
                    <a:pt x="1298567" y="1791582"/>
                  </a:cubicBezTo>
                  <a:cubicBezTo>
                    <a:pt x="1292852" y="1803297"/>
                    <a:pt x="1292947" y="1815108"/>
                    <a:pt x="1292947" y="1827300"/>
                  </a:cubicBezTo>
                  <a:cubicBezTo>
                    <a:pt x="1292947" y="2110097"/>
                    <a:pt x="1292661" y="2392895"/>
                    <a:pt x="1293423" y="2675692"/>
                  </a:cubicBezTo>
                  <a:cubicBezTo>
                    <a:pt x="1293519" y="2698743"/>
                    <a:pt x="1288851" y="2707410"/>
                    <a:pt x="1263705" y="2706744"/>
                  </a:cubicBezTo>
                  <a:cubicBezTo>
                    <a:pt x="1196363" y="2704934"/>
                    <a:pt x="1128927" y="2705315"/>
                    <a:pt x="1061489" y="2706553"/>
                  </a:cubicBezTo>
                  <a:cubicBezTo>
                    <a:pt x="1040534" y="2706934"/>
                    <a:pt x="1035391" y="2700267"/>
                    <a:pt x="1035391" y="2679883"/>
                  </a:cubicBezTo>
                  <a:cubicBezTo>
                    <a:pt x="1036058" y="2396228"/>
                    <a:pt x="1035772" y="2112574"/>
                    <a:pt x="1036058" y="1828919"/>
                  </a:cubicBezTo>
                  <a:cubicBezTo>
                    <a:pt x="1036058" y="1811870"/>
                    <a:pt x="1032914" y="1796630"/>
                    <a:pt x="1025389" y="1781199"/>
                  </a:cubicBezTo>
                  <a:cubicBezTo>
                    <a:pt x="948999" y="1624799"/>
                    <a:pt x="872989" y="1468303"/>
                    <a:pt x="797742" y="1311426"/>
                  </a:cubicBezTo>
                  <a:cubicBezTo>
                    <a:pt x="788979" y="1293043"/>
                    <a:pt x="779073" y="1284947"/>
                    <a:pt x="758118" y="1286376"/>
                  </a:cubicBezTo>
                  <a:cubicBezTo>
                    <a:pt x="729353" y="1288376"/>
                    <a:pt x="700301" y="1287899"/>
                    <a:pt x="671536" y="1286566"/>
                  </a:cubicBezTo>
                  <a:cubicBezTo>
                    <a:pt x="649057" y="1285518"/>
                    <a:pt x="649247" y="1292948"/>
                    <a:pt x="657915" y="1310188"/>
                  </a:cubicBezTo>
                  <a:cubicBezTo>
                    <a:pt x="736211" y="1465636"/>
                    <a:pt x="813649" y="1621465"/>
                    <a:pt x="891944" y="1776913"/>
                  </a:cubicBezTo>
                  <a:cubicBezTo>
                    <a:pt x="900898" y="1794629"/>
                    <a:pt x="905184" y="1812060"/>
                    <a:pt x="905184" y="1831968"/>
                  </a:cubicBezTo>
                  <a:cubicBezTo>
                    <a:pt x="904803" y="2113050"/>
                    <a:pt x="904517" y="2394038"/>
                    <a:pt x="905470" y="2675120"/>
                  </a:cubicBezTo>
                  <a:cubicBezTo>
                    <a:pt x="905565" y="2700647"/>
                    <a:pt x="898993" y="2709029"/>
                    <a:pt x="873561" y="2706744"/>
                  </a:cubicBezTo>
                  <a:cubicBezTo>
                    <a:pt x="848415" y="2704553"/>
                    <a:pt x="822793" y="2705696"/>
                    <a:pt x="797456" y="2706458"/>
                  </a:cubicBezTo>
                  <a:cubicBezTo>
                    <a:pt x="783455" y="2706839"/>
                    <a:pt x="777359" y="2703029"/>
                    <a:pt x="777073" y="2687503"/>
                  </a:cubicBezTo>
                  <a:cubicBezTo>
                    <a:pt x="771358" y="2401848"/>
                    <a:pt x="662106" y="2153912"/>
                    <a:pt x="498371" y="1926170"/>
                  </a:cubicBezTo>
                  <a:cubicBezTo>
                    <a:pt x="439126" y="1843778"/>
                    <a:pt x="377880" y="1762721"/>
                    <a:pt x="317206" y="1681377"/>
                  </a:cubicBezTo>
                  <a:cubicBezTo>
                    <a:pt x="27170" y="1292090"/>
                    <a:pt x="84415" y="747070"/>
                    <a:pt x="445031" y="423125"/>
                  </a:cubicBezTo>
                  <a:cubicBezTo>
                    <a:pt x="563998" y="316254"/>
                    <a:pt x="690776" y="224814"/>
                    <a:pt x="844129" y="178237"/>
                  </a:cubicBezTo>
                  <a:cubicBezTo>
                    <a:pt x="1221414" y="63556"/>
                    <a:pt x="1558885" y="137470"/>
                    <a:pt x="1855112" y="399026"/>
                  </a:cubicBezTo>
                  <a:cubicBezTo>
                    <a:pt x="1975127" y="504944"/>
                    <a:pt x="2073044" y="627055"/>
                    <a:pt x="2128861" y="778217"/>
                  </a:cubicBezTo>
                  <a:cubicBezTo>
                    <a:pt x="2252210" y="1111306"/>
                    <a:pt x="2205061" y="1420011"/>
                    <a:pt x="1992272" y="17048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5DEDC741-B3A1-48E4-BE10-8162BABBA2BD}"/>
              </a:ext>
            </a:extLst>
          </p:cNvPr>
          <p:cNvSpPr/>
          <p:nvPr/>
        </p:nvSpPr>
        <p:spPr>
          <a:xfrm>
            <a:off x="5081001" y="2006594"/>
            <a:ext cx="596467" cy="5964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1" dirty="0"/>
              <a:t>1</a:t>
            </a:r>
            <a:endParaRPr lang="ko-KR" altLang="en-US" sz="270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B16F7E-9472-4482-A52E-BEEA5047F7A8}"/>
              </a:ext>
            </a:extLst>
          </p:cNvPr>
          <p:cNvSpPr txBox="1"/>
          <p:nvPr/>
        </p:nvSpPr>
        <p:spPr>
          <a:xfrm>
            <a:off x="5909482" y="1975817"/>
            <a:ext cx="5426148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ID" sz="2000" dirty="0" err="1"/>
              <a:t>Penarikan</a:t>
            </a:r>
            <a:r>
              <a:rPr lang="en-ID" sz="2000" dirty="0"/>
              <a:t> </a:t>
            </a:r>
            <a:r>
              <a:rPr lang="en-ID" sz="2000" dirty="0" err="1"/>
              <a:t>kesimpulan</a:t>
            </a:r>
            <a:r>
              <a:rPr lang="en-ID" sz="2000" dirty="0"/>
              <a:t> yang </a:t>
            </a:r>
            <a:r>
              <a:rPr lang="en-ID" sz="2000" dirty="0" err="1"/>
              <a:t>bergerak</a:t>
            </a:r>
            <a:r>
              <a:rPr lang="en-ID" sz="2000" dirty="0"/>
              <a:t> </a:t>
            </a:r>
            <a:r>
              <a:rPr lang="en-ID" sz="2000" dirty="0" err="1"/>
              <a:t>dari</a:t>
            </a:r>
            <a:r>
              <a:rPr lang="en-ID" sz="2000" dirty="0"/>
              <a:t> </a:t>
            </a:r>
            <a:r>
              <a:rPr lang="en-ID" sz="2000" dirty="0" err="1"/>
              <a:t>pernyataan</a:t>
            </a:r>
            <a:r>
              <a:rPr lang="en-ID" sz="2000" dirty="0"/>
              <a:t> </a:t>
            </a:r>
            <a:r>
              <a:rPr lang="en-ID" sz="2000" dirty="0" err="1"/>
              <a:t>benar</a:t>
            </a:r>
            <a:r>
              <a:rPr lang="en-ID" sz="2000" dirty="0"/>
              <a:t> yang </a:t>
            </a:r>
            <a:r>
              <a:rPr lang="en-ID" sz="2000" dirty="0" err="1"/>
              <a:t>khusus</a:t>
            </a:r>
            <a:r>
              <a:rPr lang="en-ID" sz="2000" dirty="0"/>
              <a:t> </a:t>
            </a:r>
            <a:r>
              <a:rPr lang="en-ID" sz="2000" dirty="0" err="1"/>
              <a:t>ke</a:t>
            </a:r>
            <a:r>
              <a:rPr lang="en-ID" sz="2000" dirty="0"/>
              <a:t> </a:t>
            </a:r>
            <a:r>
              <a:rPr lang="en-ID" sz="2000" dirty="0" err="1"/>
              <a:t>umum</a:t>
            </a:r>
            <a:r>
              <a:rPr lang="en-ID" sz="2000" dirty="0"/>
              <a:t>. . 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AFB19F-1D73-6875-BE5D-1574B8CE710C}"/>
              </a:ext>
            </a:extLst>
          </p:cNvPr>
          <p:cNvSpPr txBox="1"/>
          <p:nvPr/>
        </p:nvSpPr>
        <p:spPr>
          <a:xfrm>
            <a:off x="5081001" y="3046459"/>
            <a:ext cx="6383118" cy="31700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CONTOH	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000" b="1" dirty="0"/>
              <a:t>KHUSUS</a:t>
            </a:r>
            <a:r>
              <a:rPr lang="en-ID" sz="2000" dirty="0"/>
              <a:t> :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000" dirty="0"/>
              <a:t>Devi </a:t>
            </a:r>
            <a:r>
              <a:rPr lang="en-ID" sz="2000" dirty="0" err="1"/>
              <a:t>rajin</a:t>
            </a:r>
            <a:r>
              <a:rPr lang="en-ID" sz="2000" dirty="0"/>
              <a:t> </a:t>
            </a:r>
            <a:r>
              <a:rPr lang="en-ID" sz="2000" dirty="0" err="1"/>
              <a:t>belajar</a:t>
            </a:r>
            <a:r>
              <a:rPr lang="en-ID" sz="2000" dirty="0"/>
              <a:t>, </a:t>
            </a:r>
            <a:r>
              <a:rPr lang="en-ID" sz="2000" dirty="0" err="1"/>
              <a:t>dia</a:t>
            </a:r>
            <a:r>
              <a:rPr lang="en-ID" sz="2000" dirty="0"/>
              <a:t> </a:t>
            </a:r>
            <a:r>
              <a:rPr lang="en-ID" sz="2000" dirty="0" err="1"/>
              <a:t>mendapat</a:t>
            </a:r>
            <a:r>
              <a:rPr lang="en-ID" sz="2000" dirty="0"/>
              <a:t> </a:t>
            </a:r>
            <a:r>
              <a:rPr lang="en-ID" sz="2000" dirty="0" err="1"/>
              <a:t>nilai</a:t>
            </a:r>
            <a:r>
              <a:rPr lang="en-ID" sz="2000" dirty="0"/>
              <a:t> </a:t>
            </a:r>
            <a:r>
              <a:rPr lang="en-ID" sz="2000" dirty="0" err="1"/>
              <a:t>tinggi</a:t>
            </a:r>
            <a:r>
              <a:rPr lang="en-ID" sz="2000" dirty="0"/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000" dirty="0"/>
              <a:t>Danny </a:t>
            </a:r>
            <a:r>
              <a:rPr lang="en-ID" sz="2000" dirty="0" err="1"/>
              <a:t>rajin</a:t>
            </a:r>
            <a:r>
              <a:rPr lang="en-ID" sz="2000" dirty="0"/>
              <a:t> </a:t>
            </a:r>
            <a:r>
              <a:rPr lang="en-ID" sz="2000" dirty="0" err="1"/>
              <a:t>belajar</a:t>
            </a:r>
            <a:r>
              <a:rPr lang="en-ID" sz="2000" dirty="0"/>
              <a:t>, </a:t>
            </a:r>
            <a:r>
              <a:rPr lang="en-ID" sz="2000" dirty="0" err="1"/>
              <a:t>dia</a:t>
            </a:r>
            <a:r>
              <a:rPr lang="en-ID" sz="2000" dirty="0"/>
              <a:t> </a:t>
            </a:r>
            <a:r>
              <a:rPr lang="en-ID" sz="2000" dirty="0" err="1"/>
              <a:t>mendapat</a:t>
            </a:r>
            <a:r>
              <a:rPr lang="en-ID" sz="2000" dirty="0"/>
              <a:t> </a:t>
            </a:r>
            <a:r>
              <a:rPr lang="en-ID" sz="2000" dirty="0" err="1"/>
              <a:t>nilai</a:t>
            </a:r>
            <a:r>
              <a:rPr lang="en-ID" sz="2000" dirty="0"/>
              <a:t> </a:t>
            </a:r>
            <a:r>
              <a:rPr lang="en-ID" sz="2000" dirty="0" err="1"/>
              <a:t>tinggi</a:t>
            </a:r>
            <a:endParaRPr lang="en-ID" sz="20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000" dirty="0"/>
              <a:t>Nia </a:t>
            </a:r>
            <a:r>
              <a:rPr lang="en-ID" sz="2000" dirty="0" err="1"/>
              <a:t>rajin</a:t>
            </a:r>
            <a:r>
              <a:rPr lang="en-ID" sz="2000" dirty="0"/>
              <a:t> </a:t>
            </a:r>
            <a:r>
              <a:rPr lang="en-ID" sz="2000" dirty="0" err="1"/>
              <a:t>belajar</a:t>
            </a:r>
            <a:r>
              <a:rPr lang="en-ID" sz="2000" dirty="0"/>
              <a:t>, </a:t>
            </a:r>
            <a:r>
              <a:rPr lang="en-ID" sz="2000" dirty="0" err="1"/>
              <a:t>dia</a:t>
            </a:r>
            <a:r>
              <a:rPr lang="en-ID" sz="2000" dirty="0"/>
              <a:t> </a:t>
            </a:r>
            <a:r>
              <a:rPr lang="en-ID" sz="2000" dirty="0" err="1"/>
              <a:t>mendapat</a:t>
            </a:r>
            <a:r>
              <a:rPr lang="en-ID" sz="2000" dirty="0"/>
              <a:t> </a:t>
            </a:r>
            <a:r>
              <a:rPr lang="en-ID" sz="2000" dirty="0" err="1"/>
              <a:t>nilai</a:t>
            </a:r>
            <a:r>
              <a:rPr lang="en-ID" sz="2000" dirty="0"/>
              <a:t> </a:t>
            </a:r>
            <a:r>
              <a:rPr lang="en-ID" sz="2000" dirty="0" err="1"/>
              <a:t>tinggi</a:t>
            </a:r>
            <a:r>
              <a:rPr lang="en-ID" sz="2000" dirty="0"/>
              <a:t>. </a:t>
            </a:r>
          </a:p>
          <a:p>
            <a:pPr algn="just"/>
            <a:endParaRPr lang="en-ID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KESIMPULAN 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000" dirty="0" err="1"/>
              <a:t>Siswa</a:t>
            </a:r>
            <a:r>
              <a:rPr lang="en-ID" sz="2000" dirty="0"/>
              <a:t> yang </a:t>
            </a:r>
            <a:r>
              <a:rPr lang="en-ID" sz="2000" dirty="0" err="1"/>
              <a:t>rajin</a:t>
            </a:r>
            <a:r>
              <a:rPr lang="en-ID" sz="2000" dirty="0"/>
              <a:t>  </a:t>
            </a:r>
            <a:r>
              <a:rPr lang="en-ID" sz="2000" dirty="0" err="1"/>
              <a:t>belajar</a:t>
            </a:r>
            <a:r>
              <a:rPr lang="en-ID" sz="2000" dirty="0"/>
              <a:t> </a:t>
            </a:r>
            <a:r>
              <a:rPr lang="en-ID" sz="2000" dirty="0" err="1"/>
              <a:t>akan</a:t>
            </a:r>
            <a:r>
              <a:rPr lang="en-ID" sz="2000" dirty="0"/>
              <a:t> </a:t>
            </a:r>
            <a:r>
              <a:rPr lang="en-ID" sz="2000" dirty="0" err="1"/>
              <a:t>mendapat</a:t>
            </a:r>
            <a:r>
              <a:rPr lang="en-ID" sz="2000" dirty="0"/>
              <a:t> </a:t>
            </a:r>
            <a:r>
              <a:rPr lang="en-ID" sz="2000" dirty="0" err="1"/>
              <a:t>nilai</a:t>
            </a:r>
            <a:r>
              <a:rPr lang="en-ID" sz="2000" dirty="0"/>
              <a:t> </a:t>
            </a:r>
            <a:r>
              <a:rPr lang="en-ID" sz="2000" dirty="0" err="1"/>
              <a:t>tinggi</a:t>
            </a:r>
            <a:r>
              <a:rPr lang="en-ID" sz="2000" dirty="0"/>
              <a:t>. 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388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C455B2A-3D1B-4F98-ACA5-C72C064015F6}"/>
              </a:ext>
            </a:extLst>
          </p:cNvPr>
          <p:cNvGrpSpPr/>
          <p:nvPr/>
        </p:nvGrpSpPr>
        <p:grpSpPr>
          <a:xfrm>
            <a:off x="6096000" y="2857630"/>
            <a:ext cx="5505777" cy="1142740"/>
            <a:chOff x="5957010" y="2749602"/>
            <a:chExt cx="5505777" cy="114274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CF5BDA4-10C7-46A6-AC30-523A3FC438AC}"/>
                </a:ext>
              </a:extLst>
            </p:cNvPr>
            <p:cNvSpPr txBox="1"/>
            <p:nvPr/>
          </p:nvSpPr>
          <p:spPr>
            <a:xfrm>
              <a:off x="5957010" y="2749602"/>
              <a:ext cx="5485684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800" b="1" dirty="0" err="1">
                  <a:solidFill>
                    <a:schemeClr val="bg1"/>
                  </a:solidFill>
                  <a:latin typeface="+mj-lt"/>
                  <a:cs typeface="Arial" pitchFamily="34" charset="0"/>
                </a:rPr>
                <a:t>Apa</a:t>
              </a:r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 </a:t>
              </a:r>
              <a:r>
                <a:rPr lang="en-US" altLang="ko-KR" sz="4800" b="1" dirty="0" err="1">
                  <a:solidFill>
                    <a:schemeClr val="bg1"/>
                  </a:solidFill>
                  <a:latin typeface="+mj-lt"/>
                  <a:cs typeface="Arial" pitchFamily="34" charset="0"/>
                </a:rPr>
                <a:t>Itu</a:t>
              </a:r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 </a:t>
              </a:r>
              <a:r>
                <a:rPr lang="en-US" altLang="ko-KR" sz="4800" b="1" dirty="0" err="1">
                  <a:solidFill>
                    <a:schemeClr val="bg1"/>
                  </a:solidFill>
                  <a:latin typeface="+mj-lt"/>
                  <a:cs typeface="Arial" pitchFamily="34" charset="0"/>
                </a:rPr>
                <a:t>Algoritma</a:t>
              </a:r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?</a:t>
              </a:r>
              <a:endParaRPr lang="ko-KR" altLang="en-US" sz="4800" b="1" dirty="0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062103B-F514-4BE9-B5B2-C13878D2FE7C}"/>
                </a:ext>
              </a:extLst>
            </p:cNvPr>
            <p:cNvSpPr txBox="1"/>
            <p:nvPr/>
          </p:nvSpPr>
          <p:spPr>
            <a:xfrm>
              <a:off x="6685691" y="3512686"/>
              <a:ext cx="4777096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7284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CC64A0-ED28-400E-B11A-B68E03FC4F0F}"/>
              </a:ext>
            </a:extLst>
          </p:cNvPr>
          <p:cNvSpPr txBox="1"/>
          <p:nvPr/>
        </p:nvSpPr>
        <p:spPr>
          <a:xfrm>
            <a:off x="423081" y="1693321"/>
            <a:ext cx="743802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4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Metode</a:t>
            </a:r>
            <a:r>
              <a:rPr lang="en-ID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yang </a:t>
            </a:r>
            <a:r>
              <a:rPr lang="en-ID" sz="24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terdiri</a:t>
            </a:r>
            <a:r>
              <a:rPr lang="en-ID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ID" sz="24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dari</a:t>
            </a:r>
            <a:r>
              <a:rPr lang="en-ID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ID" sz="24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serangkaian</a:t>
            </a:r>
            <a:r>
              <a:rPr lang="en-ID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ID" sz="24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langkah</a:t>
            </a:r>
            <a:r>
              <a:rPr lang="en-ID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yang </a:t>
            </a:r>
            <a:r>
              <a:rPr lang="en-ID" sz="24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terstruktur</a:t>
            </a:r>
            <a:r>
              <a:rPr lang="en-ID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dan </a:t>
            </a:r>
            <a:r>
              <a:rPr lang="en-ID" sz="24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sistematis</a:t>
            </a:r>
            <a:r>
              <a:rPr lang="en-ID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ID" sz="24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untuk</a:t>
            </a:r>
            <a:r>
              <a:rPr lang="en-ID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ID" sz="24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menyelesaikan</a:t>
            </a:r>
            <a:r>
              <a:rPr lang="en-ID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ID" sz="24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masalah</a:t>
            </a:r>
            <a:r>
              <a:rPr lang="en-ID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ID" sz="24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dengan</a:t>
            </a:r>
            <a:r>
              <a:rPr lang="en-ID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ID" sz="24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bantuan</a:t>
            </a:r>
            <a:r>
              <a:rPr lang="en-ID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ID" sz="24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komputer</a:t>
            </a:r>
            <a:r>
              <a:rPr lang="en-ID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(</a:t>
            </a:r>
            <a:r>
              <a:rPr lang="en-ID" sz="2400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Jando</a:t>
            </a:r>
            <a:r>
              <a:rPr lang="en-ID" sz="24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&amp; Nani, 2018, 5).</a:t>
            </a:r>
          </a:p>
          <a:p>
            <a:pPr algn="just"/>
            <a:endParaRPr lang="en-ID" sz="2400" b="0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Algoritma</a:t>
            </a:r>
            <a:r>
              <a:rPr lang="en-ID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menurut</a:t>
            </a:r>
            <a:r>
              <a:rPr lang="en-ID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(Munir &amp; </a:t>
            </a:r>
            <a:r>
              <a:rPr lang="en-ID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Lidya</a:t>
            </a:r>
            <a:r>
              <a:rPr lang="en-ID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2016, 5) </a:t>
            </a:r>
            <a:r>
              <a:rPr lang="en-ID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adalah</a:t>
            </a:r>
            <a:r>
              <a:rPr lang="en-ID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urutan</a:t>
            </a:r>
            <a:r>
              <a:rPr lang="en-ID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langkah-langkah</a:t>
            </a:r>
            <a:r>
              <a:rPr lang="en-ID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untuk</a:t>
            </a:r>
            <a:r>
              <a:rPr lang="en-ID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menyelesaikan</a:t>
            </a:r>
            <a:r>
              <a:rPr lang="en-ID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suatu</a:t>
            </a:r>
            <a:r>
              <a:rPr lang="en-ID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persoalan</a:t>
            </a:r>
            <a:r>
              <a:rPr lang="en-ID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endParaRPr lang="ko-KR" altLang="en-US" sz="2400" dirty="0">
              <a:solidFill>
                <a:schemeClr val="bg1"/>
              </a:solidFill>
              <a:latin typeface="Roboto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5C930C-AC18-460C-BA37-F009FDFF8395}"/>
              </a:ext>
            </a:extLst>
          </p:cNvPr>
          <p:cNvSpPr txBox="1"/>
          <p:nvPr/>
        </p:nvSpPr>
        <p:spPr>
          <a:xfrm>
            <a:off x="4650377" y="210095"/>
            <a:ext cx="8188656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600" b="1" dirty="0">
                <a:solidFill>
                  <a:schemeClr val="bg1"/>
                </a:solidFill>
                <a:cs typeface="Arial" pitchFamily="34" charset="0"/>
              </a:rPr>
              <a:t>ALGORITAMA</a:t>
            </a:r>
          </a:p>
        </p:txBody>
      </p:sp>
    </p:spTree>
    <p:extLst>
      <p:ext uri="{BB962C8B-B14F-4D97-AF65-F5344CB8AC3E}">
        <p14:creationId xmlns:p14="http://schemas.microsoft.com/office/powerpoint/2010/main" val="1404339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FDDFE08-D1A3-4890-B395-3D514078D9E9}"/>
              </a:ext>
            </a:extLst>
          </p:cNvPr>
          <p:cNvSpPr txBox="1"/>
          <p:nvPr/>
        </p:nvSpPr>
        <p:spPr>
          <a:xfrm>
            <a:off x="2804160" y="303305"/>
            <a:ext cx="777675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CONTOH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E58AEA-19E9-E360-A398-83DFE04A567A}"/>
              </a:ext>
            </a:extLst>
          </p:cNvPr>
          <p:cNvSpPr txBox="1"/>
          <p:nvPr/>
        </p:nvSpPr>
        <p:spPr>
          <a:xfrm>
            <a:off x="2347415" y="1226635"/>
            <a:ext cx="9844585" cy="55092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ID" sz="2000" dirty="0">
                <a:solidFill>
                  <a:schemeClr val="bg1"/>
                </a:solidFill>
              </a:rPr>
              <a:t>Dina </a:t>
            </a:r>
            <a:r>
              <a:rPr lang="en-ID" sz="2000" dirty="0" err="1">
                <a:solidFill>
                  <a:schemeClr val="bg1"/>
                </a:solidFill>
              </a:rPr>
              <a:t>adalah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seorang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siswa</a:t>
            </a:r>
            <a:r>
              <a:rPr lang="en-ID" sz="2000" dirty="0">
                <a:solidFill>
                  <a:schemeClr val="bg1"/>
                </a:solidFill>
              </a:rPr>
              <a:t> SMK </a:t>
            </a:r>
            <a:r>
              <a:rPr lang="en-ID" sz="2000" dirty="0" err="1">
                <a:solidFill>
                  <a:schemeClr val="bg1"/>
                </a:solidFill>
              </a:rPr>
              <a:t>kelas</a:t>
            </a:r>
            <a:r>
              <a:rPr lang="en-ID" sz="2000" dirty="0">
                <a:solidFill>
                  <a:schemeClr val="bg1"/>
                </a:solidFill>
              </a:rPr>
              <a:t> X. </a:t>
            </a:r>
            <a:r>
              <a:rPr lang="en-ID" sz="2000" dirty="0" err="1">
                <a:solidFill>
                  <a:schemeClr val="bg1"/>
                </a:solidFill>
              </a:rPr>
              <a:t>Setiap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hari</a:t>
            </a:r>
            <a:r>
              <a:rPr lang="en-ID" sz="2000" dirty="0">
                <a:solidFill>
                  <a:schemeClr val="bg1"/>
                </a:solidFill>
              </a:rPr>
              <a:t>, </a:t>
            </a:r>
            <a:r>
              <a:rPr lang="en-ID" sz="2000" dirty="0" err="1">
                <a:solidFill>
                  <a:schemeClr val="bg1"/>
                </a:solidFill>
              </a:rPr>
              <a:t>dia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pergi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ke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sekolah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setelah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melakukan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sarapan</a:t>
            </a:r>
            <a:r>
              <a:rPr lang="en-ID" sz="2000" dirty="0">
                <a:solidFill>
                  <a:schemeClr val="bg1"/>
                </a:solidFill>
              </a:rPr>
              <a:t>. Pada </a:t>
            </a:r>
            <a:r>
              <a:rPr lang="en-ID" sz="2000" dirty="0" err="1">
                <a:solidFill>
                  <a:schemeClr val="bg1"/>
                </a:solidFill>
              </a:rPr>
              <a:t>suatu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hari</a:t>
            </a:r>
            <a:r>
              <a:rPr lang="en-ID" sz="2000" dirty="0">
                <a:solidFill>
                  <a:schemeClr val="bg1"/>
                </a:solidFill>
              </a:rPr>
              <a:t>, </a:t>
            </a:r>
            <a:r>
              <a:rPr lang="en-ID" sz="2000" dirty="0" err="1">
                <a:solidFill>
                  <a:schemeClr val="bg1"/>
                </a:solidFill>
              </a:rPr>
              <a:t>ketika</a:t>
            </a:r>
            <a:r>
              <a:rPr lang="en-ID" sz="2000" dirty="0">
                <a:solidFill>
                  <a:schemeClr val="bg1"/>
                </a:solidFill>
              </a:rPr>
              <a:t> Dina </a:t>
            </a:r>
            <a:r>
              <a:rPr lang="en-ID" sz="2000" dirty="0" err="1">
                <a:solidFill>
                  <a:schemeClr val="bg1"/>
                </a:solidFill>
              </a:rPr>
              <a:t>akan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sarapan</a:t>
            </a:r>
            <a:r>
              <a:rPr lang="en-ID" sz="2000" dirty="0">
                <a:solidFill>
                  <a:schemeClr val="bg1"/>
                </a:solidFill>
              </a:rPr>
              <a:t>, yang </a:t>
            </a:r>
            <a:r>
              <a:rPr lang="en-ID" sz="2000" dirty="0" err="1">
                <a:solidFill>
                  <a:schemeClr val="bg1"/>
                </a:solidFill>
              </a:rPr>
              <a:t>tersedia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hanya</a:t>
            </a:r>
            <a:r>
              <a:rPr lang="en-ID" sz="2000" dirty="0">
                <a:solidFill>
                  <a:schemeClr val="bg1"/>
                </a:solidFill>
              </a:rPr>
              <a:t> nasi </a:t>
            </a:r>
            <a:r>
              <a:rPr lang="en-ID" sz="2000" dirty="0" err="1">
                <a:solidFill>
                  <a:schemeClr val="bg1"/>
                </a:solidFill>
              </a:rPr>
              <a:t>tanpa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sayur</a:t>
            </a:r>
            <a:r>
              <a:rPr lang="en-ID" sz="2000" dirty="0">
                <a:solidFill>
                  <a:schemeClr val="bg1"/>
                </a:solidFill>
              </a:rPr>
              <a:t> dan </a:t>
            </a:r>
            <a:r>
              <a:rPr lang="en-ID" sz="2000" dirty="0" err="1">
                <a:solidFill>
                  <a:schemeClr val="bg1"/>
                </a:solidFill>
              </a:rPr>
              <a:t>lauk</a:t>
            </a:r>
            <a:r>
              <a:rPr lang="en-ID" sz="2000" dirty="0">
                <a:solidFill>
                  <a:schemeClr val="bg1"/>
                </a:solidFill>
              </a:rPr>
              <a:t>. </a:t>
            </a:r>
            <a:r>
              <a:rPr lang="en-ID" sz="2000" dirty="0" err="1">
                <a:solidFill>
                  <a:schemeClr val="bg1"/>
                </a:solidFill>
              </a:rPr>
              <a:t>Kemudian</a:t>
            </a:r>
            <a:r>
              <a:rPr lang="en-ID" sz="2000" dirty="0">
                <a:solidFill>
                  <a:schemeClr val="bg1"/>
                </a:solidFill>
              </a:rPr>
              <a:t>, </a:t>
            </a:r>
            <a:r>
              <a:rPr lang="en-ID" sz="2000" dirty="0" err="1">
                <a:solidFill>
                  <a:schemeClr val="bg1"/>
                </a:solidFill>
              </a:rPr>
              <a:t>terpikir</a:t>
            </a:r>
            <a:r>
              <a:rPr lang="en-ID" sz="2000" dirty="0">
                <a:solidFill>
                  <a:schemeClr val="bg1"/>
                </a:solidFill>
              </a:rPr>
              <a:t> oleh Dina </a:t>
            </a:r>
            <a:r>
              <a:rPr lang="en-ID" sz="2000" dirty="0" err="1">
                <a:solidFill>
                  <a:schemeClr val="bg1"/>
                </a:solidFill>
              </a:rPr>
              <a:t>untuk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membuat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tumis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tauge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tempe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dengan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langkah-langkah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sebagai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berikut</a:t>
            </a:r>
            <a:r>
              <a:rPr lang="en-ID" sz="2000" dirty="0">
                <a:solidFill>
                  <a:schemeClr val="bg1"/>
                </a:solidFill>
              </a:rPr>
              <a:t>.</a:t>
            </a:r>
          </a:p>
          <a:p>
            <a:endParaRPr lang="en-ID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ID" sz="2000" dirty="0" err="1">
                <a:solidFill>
                  <a:schemeClr val="bg1"/>
                </a:solidFill>
              </a:rPr>
              <a:t>Siapkan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tauge</a:t>
            </a:r>
            <a:r>
              <a:rPr lang="en-ID" sz="2000" dirty="0">
                <a:solidFill>
                  <a:schemeClr val="bg1"/>
                </a:solidFill>
              </a:rPr>
              <a:t>, </a:t>
            </a:r>
            <a:r>
              <a:rPr lang="en-ID" sz="2000" dirty="0" err="1">
                <a:solidFill>
                  <a:schemeClr val="bg1"/>
                </a:solidFill>
              </a:rPr>
              <a:t>tempe</a:t>
            </a:r>
            <a:r>
              <a:rPr lang="en-ID" sz="2000" dirty="0">
                <a:solidFill>
                  <a:schemeClr val="bg1"/>
                </a:solidFill>
              </a:rPr>
              <a:t>, </a:t>
            </a:r>
            <a:r>
              <a:rPr lang="en-ID" sz="2000" dirty="0" err="1">
                <a:solidFill>
                  <a:schemeClr val="bg1"/>
                </a:solidFill>
              </a:rPr>
              <a:t>cabai</a:t>
            </a:r>
            <a:r>
              <a:rPr lang="en-ID" sz="2000" dirty="0">
                <a:solidFill>
                  <a:schemeClr val="bg1"/>
                </a:solidFill>
              </a:rPr>
              <a:t>, </a:t>
            </a:r>
            <a:r>
              <a:rPr lang="en-ID" sz="2000" dirty="0" err="1">
                <a:solidFill>
                  <a:schemeClr val="bg1"/>
                </a:solidFill>
              </a:rPr>
              <a:t>bawang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merah</a:t>
            </a:r>
            <a:r>
              <a:rPr lang="en-ID" sz="2000" dirty="0">
                <a:solidFill>
                  <a:schemeClr val="bg1"/>
                </a:solidFill>
              </a:rPr>
              <a:t>, </a:t>
            </a:r>
            <a:r>
              <a:rPr lang="en-ID" sz="2000" dirty="0" err="1">
                <a:solidFill>
                  <a:schemeClr val="bg1"/>
                </a:solidFill>
              </a:rPr>
              <a:t>bawang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putih</a:t>
            </a:r>
            <a:r>
              <a:rPr lang="en-ID" sz="2000" dirty="0">
                <a:solidFill>
                  <a:schemeClr val="bg1"/>
                </a:solidFill>
              </a:rPr>
              <a:t>, </a:t>
            </a:r>
            <a:r>
              <a:rPr lang="en-ID" sz="2000" dirty="0" err="1">
                <a:solidFill>
                  <a:schemeClr val="bg1"/>
                </a:solidFill>
              </a:rPr>
              <a:t>lengkuas</a:t>
            </a:r>
            <a:r>
              <a:rPr lang="en-ID" sz="2000" dirty="0">
                <a:solidFill>
                  <a:schemeClr val="bg1"/>
                </a:solidFill>
              </a:rPr>
              <a:t>, dan </a:t>
            </a:r>
            <a:r>
              <a:rPr lang="en-ID" sz="2000" dirty="0" err="1">
                <a:solidFill>
                  <a:schemeClr val="bg1"/>
                </a:solidFill>
              </a:rPr>
              <a:t>bahan</a:t>
            </a:r>
            <a:r>
              <a:rPr lang="en-ID" sz="2000" dirty="0">
                <a:solidFill>
                  <a:schemeClr val="bg1"/>
                </a:solidFill>
              </a:rPr>
              <a:t> lain yang </a:t>
            </a:r>
            <a:r>
              <a:rPr lang="en-ID" sz="2000" dirty="0" err="1">
                <a:solidFill>
                  <a:schemeClr val="bg1"/>
                </a:solidFill>
              </a:rPr>
              <a:t>diperlukan</a:t>
            </a:r>
            <a:r>
              <a:rPr lang="en-ID" sz="2000" dirty="0">
                <a:solidFill>
                  <a:schemeClr val="bg1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000" dirty="0">
                <a:solidFill>
                  <a:schemeClr val="bg1"/>
                </a:solidFill>
              </a:rPr>
              <a:t>Iris </a:t>
            </a:r>
            <a:r>
              <a:rPr lang="en-ID" sz="2000" dirty="0" err="1">
                <a:solidFill>
                  <a:schemeClr val="bg1"/>
                </a:solidFill>
              </a:rPr>
              <a:t>bawang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merah</a:t>
            </a:r>
            <a:r>
              <a:rPr lang="en-ID" sz="2000" dirty="0">
                <a:solidFill>
                  <a:schemeClr val="bg1"/>
                </a:solidFill>
              </a:rPr>
              <a:t>, </a:t>
            </a:r>
            <a:r>
              <a:rPr lang="en-ID" sz="2000" dirty="0" err="1">
                <a:solidFill>
                  <a:schemeClr val="bg1"/>
                </a:solidFill>
              </a:rPr>
              <a:t>bawang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putih</a:t>
            </a:r>
            <a:r>
              <a:rPr lang="en-ID" sz="2000" dirty="0">
                <a:solidFill>
                  <a:schemeClr val="bg1"/>
                </a:solidFill>
              </a:rPr>
              <a:t>, </a:t>
            </a:r>
            <a:r>
              <a:rPr lang="en-ID" sz="2000" dirty="0" err="1">
                <a:solidFill>
                  <a:schemeClr val="bg1"/>
                </a:solidFill>
              </a:rPr>
              <a:t>cabai</a:t>
            </a:r>
            <a:r>
              <a:rPr lang="en-ID" sz="2000" dirty="0">
                <a:solidFill>
                  <a:schemeClr val="bg1"/>
                </a:solidFill>
              </a:rPr>
              <a:t>, dan </a:t>
            </a:r>
            <a:r>
              <a:rPr lang="en-ID" sz="2000" dirty="0" err="1">
                <a:solidFill>
                  <a:schemeClr val="bg1"/>
                </a:solidFill>
              </a:rPr>
              <a:t>lengkuas</a:t>
            </a:r>
            <a:r>
              <a:rPr lang="en-ID" sz="2000" dirty="0">
                <a:solidFill>
                  <a:schemeClr val="bg1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000" dirty="0">
                <a:solidFill>
                  <a:schemeClr val="bg1"/>
                </a:solidFill>
              </a:rPr>
              <a:t>Panaskan minyak dan masukkan semua irisan bahan.</a:t>
            </a:r>
            <a:endParaRPr lang="en-ID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ID" sz="2000" dirty="0">
                <a:solidFill>
                  <a:schemeClr val="bg1"/>
                </a:solidFill>
              </a:rPr>
              <a:t>Goreng </a:t>
            </a:r>
            <a:r>
              <a:rPr lang="en-ID" sz="2000" dirty="0" err="1">
                <a:solidFill>
                  <a:schemeClr val="bg1"/>
                </a:solidFill>
              </a:rPr>
              <a:t>tempe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sebentar</a:t>
            </a:r>
            <a:endParaRPr lang="en-ID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ID" sz="2000" dirty="0" err="1">
                <a:solidFill>
                  <a:schemeClr val="bg1"/>
                </a:solidFill>
              </a:rPr>
              <a:t>Masukan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semua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bahan</a:t>
            </a:r>
            <a:endParaRPr lang="en-ID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ID" sz="2000" dirty="0">
                <a:solidFill>
                  <a:schemeClr val="bg1"/>
                </a:solidFill>
              </a:rPr>
              <a:t>Beri </a:t>
            </a:r>
            <a:r>
              <a:rPr lang="en-ID" sz="2000" dirty="0" err="1">
                <a:solidFill>
                  <a:schemeClr val="bg1"/>
                </a:solidFill>
              </a:rPr>
              <a:t>penyedap</a:t>
            </a:r>
            <a:r>
              <a:rPr lang="en-ID" sz="2000" dirty="0">
                <a:solidFill>
                  <a:schemeClr val="bg1"/>
                </a:solidFill>
              </a:rPr>
              <a:t> rasa.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000" dirty="0" err="1">
                <a:solidFill>
                  <a:schemeClr val="bg1"/>
                </a:solidFill>
              </a:rPr>
              <a:t>Tunggu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hingga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matang</a:t>
            </a:r>
            <a:endParaRPr lang="en-ID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ID" sz="2000" dirty="0" err="1">
                <a:solidFill>
                  <a:schemeClr val="bg1"/>
                </a:solidFill>
              </a:rPr>
              <a:t>Tumis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siap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disajikan</a:t>
            </a:r>
            <a:r>
              <a:rPr lang="en-ID" sz="2000" dirty="0">
                <a:solidFill>
                  <a:schemeClr val="bg1"/>
                </a:solidFill>
              </a:rPr>
              <a:t>.</a:t>
            </a:r>
          </a:p>
          <a:p>
            <a:endParaRPr lang="en-ID" altLang="ko-KR" sz="2400" b="1" dirty="0">
              <a:solidFill>
                <a:schemeClr val="bg1"/>
              </a:solidFill>
            </a:endParaRPr>
          </a:p>
          <a:p>
            <a:endParaRPr lang="en-ID" altLang="ko-KR" sz="2400" b="1" dirty="0">
              <a:solidFill>
                <a:schemeClr val="bg1"/>
              </a:solidFill>
            </a:endParaRPr>
          </a:p>
          <a:p>
            <a:endParaRPr lang="ko-KR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816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C455B2A-3D1B-4F98-ACA5-C72C064015F6}"/>
              </a:ext>
            </a:extLst>
          </p:cNvPr>
          <p:cNvGrpSpPr/>
          <p:nvPr/>
        </p:nvGrpSpPr>
        <p:grpSpPr>
          <a:xfrm>
            <a:off x="6096000" y="2857630"/>
            <a:ext cx="5505777" cy="1142740"/>
            <a:chOff x="5957010" y="2749602"/>
            <a:chExt cx="5505777" cy="114274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CF5BDA4-10C7-46A6-AC30-523A3FC438AC}"/>
                </a:ext>
              </a:extLst>
            </p:cNvPr>
            <p:cNvSpPr txBox="1"/>
            <p:nvPr/>
          </p:nvSpPr>
          <p:spPr>
            <a:xfrm>
              <a:off x="5957010" y="2749602"/>
              <a:ext cx="5485684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800" b="1" dirty="0" err="1">
                  <a:solidFill>
                    <a:schemeClr val="bg1"/>
                  </a:solidFill>
                  <a:latin typeface="+mj-lt"/>
                  <a:cs typeface="Arial" pitchFamily="34" charset="0"/>
                </a:rPr>
                <a:t>Bersambung</a:t>
              </a:r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.</a:t>
              </a:r>
              <a:endParaRPr lang="ko-KR" altLang="en-US" sz="4800" b="1" dirty="0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062103B-F514-4BE9-B5B2-C13878D2FE7C}"/>
                </a:ext>
              </a:extLst>
            </p:cNvPr>
            <p:cNvSpPr txBox="1"/>
            <p:nvPr/>
          </p:nvSpPr>
          <p:spPr>
            <a:xfrm>
              <a:off x="6685691" y="3512686"/>
              <a:ext cx="4777096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9080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C455B2A-3D1B-4F98-ACA5-C72C064015F6}"/>
              </a:ext>
            </a:extLst>
          </p:cNvPr>
          <p:cNvGrpSpPr/>
          <p:nvPr/>
        </p:nvGrpSpPr>
        <p:grpSpPr>
          <a:xfrm>
            <a:off x="6096000" y="2488299"/>
            <a:ext cx="5505777" cy="1569660"/>
            <a:chOff x="5957010" y="2380271"/>
            <a:chExt cx="5505777" cy="156966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CF5BDA4-10C7-46A6-AC30-523A3FC438AC}"/>
                </a:ext>
              </a:extLst>
            </p:cNvPr>
            <p:cNvSpPr txBox="1"/>
            <p:nvPr/>
          </p:nvSpPr>
          <p:spPr>
            <a:xfrm>
              <a:off x="5957010" y="2380271"/>
              <a:ext cx="5485684" cy="156966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800" b="1" dirty="0" err="1">
                  <a:solidFill>
                    <a:schemeClr val="bg1"/>
                  </a:solidFill>
                  <a:latin typeface="+mj-lt"/>
                  <a:cs typeface="Arial" pitchFamily="34" charset="0"/>
                </a:rPr>
                <a:t>Apa</a:t>
              </a:r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 </a:t>
              </a:r>
              <a:r>
                <a:rPr lang="en-US" altLang="ko-KR" sz="4800" b="1" dirty="0" err="1">
                  <a:solidFill>
                    <a:schemeClr val="bg1"/>
                  </a:solidFill>
                  <a:latin typeface="+mj-lt"/>
                  <a:cs typeface="Arial" pitchFamily="34" charset="0"/>
                </a:rPr>
                <a:t>Itu</a:t>
              </a:r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 Bagan </a:t>
              </a:r>
              <a:r>
                <a:rPr lang="en-US" altLang="ko-KR" sz="4800" b="1" dirty="0" err="1">
                  <a:solidFill>
                    <a:schemeClr val="bg1"/>
                  </a:solidFill>
                  <a:latin typeface="+mj-lt"/>
                  <a:cs typeface="Arial" pitchFamily="34" charset="0"/>
                </a:rPr>
                <a:t>Alir</a:t>
              </a:r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 (Flowchart)?</a:t>
              </a:r>
              <a:endParaRPr lang="ko-KR" altLang="en-US" sz="4800" b="1" dirty="0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062103B-F514-4BE9-B5B2-C13878D2FE7C}"/>
                </a:ext>
              </a:extLst>
            </p:cNvPr>
            <p:cNvSpPr txBox="1"/>
            <p:nvPr/>
          </p:nvSpPr>
          <p:spPr>
            <a:xfrm>
              <a:off x="6685691" y="3512686"/>
              <a:ext cx="4777096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F94EC27-2E93-1F59-8D44-FE709D73C9DC}"/>
              </a:ext>
            </a:extLst>
          </p:cNvPr>
          <p:cNvSpPr txBox="1"/>
          <p:nvPr/>
        </p:nvSpPr>
        <p:spPr>
          <a:xfrm>
            <a:off x="6096000" y="867331"/>
            <a:ext cx="548568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Pert. </a:t>
            </a:r>
            <a:r>
              <a:rPr lang="en-US" altLang="ko-KR" sz="48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Selanjutnya</a:t>
            </a:r>
            <a:r>
              <a:rPr lang="en-US" altLang="ko-KR" sz="4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!</a:t>
            </a:r>
            <a:endParaRPr lang="ko-KR" altLang="en-US" sz="4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247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3B84D2-E96C-AF0E-7AF2-5E7016D905A2}"/>
              </a:ext>
            </a:extLst>
          </p:cNvPr>
          <p:cNvSpPr txBox="1"/>
          <p:nvPr/>
        </p:nvSpPr>
        <p:spPr>
          <a:xfrm>
            <a:off x="2804160" y="303305"/>
            <a:ext cx="777675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QUIZ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F0725C-316A-B4E4-3882-AEA73C33710D}"/>
              </a:ext>
            </a:extLst>
          </p:cNvPr>
          <p:cNvSpPr txBox="1"/>
          <p:nvPr/>
        </p:nvSpPr>
        <p:spPr>
          <a:xfrm>
            <a:off x="2804159" y="1627388"/>
            <a:ext cx="7776753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14400" indent="-914400">
              <a:buFont typeface="+mj-lt"/>
              <a:buAutoNum type="arabicPeriod"/>
            </a:pPr>
            <a:r>
              <a:rPr lang="en-US" altLang="ko-KR" sz="240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Berikan</a:t>
            </a:r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 2 </a:t>
            </a:r>
            <a:r>
              <a:rPr lang="en-US" altLang="ko-KR" sz="240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Contoh</a:t>
            </a:r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Kalimat</a:t>
            </a:r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Deduktif</a:t>
            </a:r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 dan </a:t>
            </a:r>
            <a:r>
              <a:rPr lang="en-US" altLang="ko-KR" sz="240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Induktif</a:t>
            </a:r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?</a:t>
            </a:r>
          </a:p>
          <a:p>
            <a:pPr marL="914400" indent="-914400">
              <a:buFont typeface="+mj-lt"/>
              <a:buAutoNum type="arabicPeriod"/>
            </a:pPr>
            <a:r>
              <a:rPr lang="en-US" altLang="ko-KR" sz="240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Berikan</a:t>
            </a:r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Contoh</a:t>
            </a:r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 Alur </a:t>
            </a:r>
            <a:r>
              <a:rPr lang="en-US" altLang="ko-KR" sz="240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penyelesaian</a:t>
            </a:r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persoalan</a:t>
            </a:r>
            <a:r>
              <a:rPr lang="en-US" altLang="ko-KR" sz="2400">
                <a:solidFill>
                  <a:schemeClr val="bg1"/>
                </a:solidFill>
                <a:latin typeface="+mj-lt"/>
                <a:cs typeface="Arial" pitchFamily="34" charset="0"/>
              </a:rPr>
              <a:t> di </a:t>
            </a:r>
            <a:r>
              <a:rPr lang="en-US" altLang="ko-KR" sz="240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jurusanmu</a:t>
            </a:r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?</a:t>
            </a:r>
            <a:endParaRPr lang="ko-KR" altLang="en-US" sz="2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94827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30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BA16"/>
      </a:accent1>
      <a:accent2>
        <a:srgbClr val="454545"/>
      </a:accent2>
      <a:accent3>
        <a:srgbClr val="F8BA16"/>
      </a:accent3>
      <a:accent4>
        <a:srgbClr val="454545"/>
      </a:accent4>
      <a:accent5>
        <a:srgbClr val="F8BA16"/>
      </a:accent5>
      <a:accent6>
        <a:srgbClr val="454545"/>
      </a:accent6>
      <a:hlink>
        <a:srgbClr val="454545"/>
      </a:hlink>
      <a:folHlink>
        <a:srgbClr val="45454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411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411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3376</TotalTime>
  <Words>397</Words>
  <Application>Microsoft Office PowerPoint</Application>
  <PresentationFormat>Widescreen</PresentationFormat>
  <Paragraphs>61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azise</cp:lastModifiedBy>
  <cp:revision>78</cp:revision>
  <dcterms:created xsi:type="dcterms:W3CDTF">2020-01-20T05:08:25Z</dcterms:created>
  <dcterms:modified xsi:type="dcterms:W3CDTF">2022-07-25T23:33:08Z</dcterms:modified>
</cp:coreProperties>
</file>